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handoutMasterIdLst>
    <p:handoutMasterId r:id="rId19"/>
  </p:handoutMasterIdLst>
  <p:sldIdLst>
    <p:sldId id="305" r:id="rId5"/>
    <p:sldId id="296" r:id="rId6"/>
    <p:sldId id="307" r:id="rId7"/>
    <p:sldId id="325" r:id="rId8"/>
    <p:sldId id="317" r:id="rId9"/>
    <p:sldId id="318" r:id="rId10"/>
    <p:sldId id="319" r:id="rId11"/>
    <p:sldId id="320" r:id="rId12"/>
    <p:sldId id="321" r:id="rId13"/>
    <p:sldId id="322" r:id="rId14"/>
    <p:sldId id="323" r:id="rId15"/>
    <p:sldId id="314" r:id="rId16"/>
    <p:sldId id="324" r:id="rId17"/>
  </p:sldIdLst>
  <p:sldSz cx="12192000" cy="6858000"/>
  <p:notesSz cx="6889750" cy="9671050"/>
  <p:defaultTextStyle>
    <a:defPPr rtl="0">
      <a:defRPr lang="en-GB"/>
    </a:defPPr>
    <a:lvl1pPr marL="0" algn="l" defTabSz="914400" rtl="0" eaLnBrk="1" latinLnBrk="0" hangingPunct="1">
      <a:defRPr lang="en-GB" sz="1800" kern="1200">
        <a:solidFill>
          <a:schemeClr val="tx1"/>
        </a:solidFill>
        <a:latin typeface="+mn-lt"/>
        <a:ea typeface="+mn-ea"/>
        <a:cs typeface="+mn-cs"/>
      </a:defRPr>
    </a:lvl1pPr>
    <a:lvl2pPr marL="457200" algn="l" defTabSz="914400" rtl="0" eaLnBrk="1" latinLnBrk="0" hangingPunct="1">
      <a:defRPr lang="en-GB" sz="1800" kern="1200">
        <a:solidFill>
          <a:schemeClr val="tx1"/>
        </a:solidFill>
        <a:latin typeface="+mn-lt"/>
        <a:ea typeface="+mn-ea"/>
        <a:cs typeface="+mn-cs"/>
      </a:defRPr>
    </a:lvl2pPr>
    <a:lvl3pPr marL="914400" algn="l" defTabSz="914400" rtl="0" eaLnBrk="1" latinLnBrk="0" hangingPunct="1">
      <a:defRPr lang="en-GB" sz="1800" kern="1200">
        <a:solidFill>
          <a:schemeClr val="tx1"/>
        </a:solidFill>
        <a:latin typeface="+mn-lt"/>
        <a:ea typeface="+mn-ea"/>
        <a:cs typeface="+mn-cs"/>
      </a:defRPr>
    </a:lvl3pPr>
    <a:lvl4pPr marL="1371600" algn="l" defTabSz="914400" rtl="0" eaLnBrk="1" latinLnBrk="0" hangingPunct="1">
      <a:defRPr lang="en-GB" sz="1800" kern="1200">
        <a:solidFill>
          <a:schemeClr val="tx1"/>
        </a:solidFill>
        <a:latin typeface="+mn-lt"/>
        <a:ea typeface="+mn-ea"/>
        <a:cs typeface="+mn-cs"/>
      </a:defRPr>
    </a:lvl4pPr>
    <a:lvl5pPr marL="1828800" algn="l" defTabSz="914400" rtl="0" eaLnBrk="1" latinLnBrk="0" hangingPunct="1">
      <a:defRPr lang="en-GB" sz="1800" kern="1200">
        <a:solidFill>
          <a:schemeClr val="tx1"/>
        </a:solidFill>
        <a:latin typeface="+mn-lt"/>
        <a:ea typeface="+mn-ea"/>
        <a:cs typeface="+mn-cs"/>
      </a:defRPr>
    </a:lvl5pPr>
    <a:lvl6pPr marL="2286000" algn="l" defTabSz="914400" rtl="0" eaLnBrk="1" latinLnBrk="0" hangingPunct="1">
      <a:defRPr lang="en-GB" sz="1800" kern="1200">
        <a:solidFill>
          <a:schemeClr val="tx1"/>
        </a:solidFill>
        <a:latin typeface="+mn-lt"/>
        <a:ea typeface="+mn-ea"/>
        <a:cs typeface="+mn-cs"/>
      </a:defRPr>
    </a:lvl6pPr>
    <a:lvl7pPr marL="2743200" algn="l" defTabSz="914400" rtl="0" eaLnBrk="1" latinLnBrk="0" hangingPunct="1">
      <a:defRPr lang="en-GB" sz="1800" kern="1200">
        <a:solidFill>
          <a:schemeClr val="tx1"/>
        </a:solidFill>
        <a:latin typeface="+mn-lt"/>
        <a:ea typeface="+mn-ea"/>
        <a:cs typeface="+mn-cs"/>
      </a:defRPr>
    </a:lvl7pPr>
    <a:lvl8pPr marL="3200400" algn="l" defTabSz="914400" rtl="0" eaLnBrk="1" latinLnBrk="0" hangingPunct="1">
      <a:defRPr lang="en-GB" sz="1800" kern="1200">
        <a:solidFill>
          <a:schemeClr val="tx1"/>
        </a:solidFill>
        <a:latin typeface="+mn-lt"/>
        <a:ea typeface="+mn-ea"/>
        <a:cs typeface="+mn-cs"/>
      </a:defRPr>
    </a:lvl8pPr>
    <a:lvl9pPr marL="3657600" algn="l" defTabSz="914400" rtl="0" eaLnBrk="1" latinLnBrk="0" hangingPunct="1">
      <a:defRPr lang="en-GB"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7D9"/>
    <a:srgbClr val="93D3D9"/>
    <a:srgbClr val="AAD6FF"/>
    <a:srgbClr val="B2C8CD"/>
    <a:srgbClr val="CCD8D6"/>
    <a:srgbClr val="4F5945"/>
    <a:srgbClr val="73292A"/>
    <a:srgbClr val="7F867A"/>
    <a:srgbClr val="A65B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879" autoAdjust="0"/>
  </p:normalViewPr>
  <p:slideViewPr>
    <p:cSldViewPr snapToGrid="0">
      <p:cViewPr varScale="1">
        <p:scale>
          <a:sx n="111" d="100"/>
          <a:sy n="111" d="100"/>
        </p:scale>
        <p:origin x="594" y="15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2" d="100"/>
          <a:sy n="92" d="100"/>
        </p:scale>
        <p:origin x="364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9852A6-C536-198B-0B36-808C24FAAF6B}"/>
              </a:ext>
            </a:extLst>
          </p:cNvPr>
          <p:cNvSpPr>
            <a:spLocks noGrp="1"/>
          </p:cNvSpPr>
          <p:nvPr>
            <p:ph type="hdr" sz="quarter"/>
          </p:nvPr>
        </p:nvSpPr>
        <p:spPr>
          <a:xfrm>
            <a:off x="0" y="0"/>
            <a:ext cx="2985558" cy="485232"/>
          </a:xfrm>
          <a:prstGeom prst="rect">
            <a:avLst/>
          </a:prstGeom>
        </p:spPr>
        <p:txBody>
          <a:bodyPr vert="horz" lIns="94631" tIns="47316" rIns="94631" bIns="47316" rtlCol="0"/>
          <a:lstStyle>
            <a:lvl1pPr algn="l">
              <a:defRPr lang="en-GB" sz="1200"/>
            </a:lvl1pPr>
          </a:lstStyle>
          <a:p>
            <a:pPr rtl="0"/>
            <a:endParaRPr lang="en-GB" dirty="0"/>
          </a:p>
        </p:txBody>
      </p:sp>
      <p:sp>
        <p:nvSpPr>
          <p:cNvPr id="3" name="Date Placeholder 2">
            <a:extLst>
              <a:ext uri="{FF2B5EF4-FFF2-40B4-BE49-F238E27FC236}">
                <a16:creationId xmlns:a16="http://schemas.microsoft.com/office/drawing/2014/main" id="{9F40B29C-E84A-E4D1-8998-1A961EC23BAC}"/>
              </a:ext>
            </a:extLst>
          </p:cNvPr>
          <p:cNvSpPr>
            <a:spLocks noGrp="1"/>
          </p:cNvSpPr>
          <p:nvPr>
            <p:ph type="dt" sz="quarter" idx="1"/>
          </p:nvPr>
        </p:nvSpPr>
        <p:spPr>
          <a:xfrm>
            <a:off x="3902597" y="0"/>
            <a:ext cx="2985558" cy="485232"/>
          </a:xfrm>
          <a:prstGeom prst="rect">
            <a:avLst/>
          </a:prstGeom>
        </p:spPr>
        <p:txBody>
          <a:bodyPr vert="horz" lIns="94631" tIns="47316" rIns="94631" bIns="47316" rtlCol="0"/>
          <a:lstStyle>
            <a:lvl1pPr algn="r">
              <a:defRPr lang="en-GB" sz="1200"/>
            </a:lvl1pPr>
          </a:lstStyle>
          <a:p>
            <a:pPr rtl="0"/>
            <a:fld id="{62A5AE42-7DC1-8140-9B13-146984FDEF22}" type="datetimeFigureOut">
              <a:rPr lang="en-GB" smtClean="0"/>
              <a:t>04/10/2023</a:t>
            </a:fld>
            <a:endParaRPr lang="en-GB" dirty="0"/>
          </a:p>
        </p:txBody>
      </p:sp>
      <p:sp>
        <p:nvSpPr>
          <p:cNvPr id="4" name="Footer Placeholder 3">
            <a:extLst>
              <a:ext uri="{FF2B5EF4-FFF2-40B4-BE49-F238E27FC236}">
                <a16:creationId xmlns:a16="http://schemas.microsoft.com/office/drawing/2014/main" id="{FCCE4DE7-ED89-D264-F004-38F2DF4879D8}"/>
              </a:ext>
            </a:extLst>
          </p:cNvPr>
          <p:cNvSpPr>
            <a:spLocks noGrp="1"/>
          </p:cNvSpPr>
          <p:nvPr>
            <p:ph type="ftr" sz="quarter" idx="2"/>
          </p:nvPr>
        </p:nvSpPr>
        <p:spPr>
          <a:xfrm>
            <a:off x="0" y="9185820"/>
            <a:ext cx="2985558" cy="485231"/>
          </a:xfrm>
          <a:prstGeom prst="rect">
            <a:avLst/>
          </a:prstGeom>
        </p:spPr>
        <p:txBody>
          <a:bodyPr vert="horz" lIns="94631" tIns="47316" rIns="94631" bIns="47316" rtlCol="0" anchor="b"/>
          <a:lstStyle>
            <a:lvl1pPr algn="l">
              <a:defRPr lang="en-GB" sz="1200"/>
            </a:lvl1pPr>
          </a:lstStyle>
          <a:p>
            <a:pPr rtl="0"/>
            <a:endParaRPr lang="en-GB" dirty="0"/>
          </a:p>
        </p:txBody>
      </p:sp>
      <p:sp>
        <p:nvSpPr>
          <p:cNvPr id="5" name="Slide Number Placeholder 4">
            <a:extLst>
              <a:ext uri="{FF2B5EF4-FFF2-40B4-BE49-F238E27FC236}">
                <a16:creationId xmlns:a16="http://schemas.microsoft.com/office/drawing/2014/main" id="{CF7E8591-FF54-5A00-A703-95ABC16B78DA}"/>
              </a:ext>
            </a:extLst>
          </p:cNvPr>
          <p:cNvSpPr>
            <a:spLocks noGrp="1"/>
          </p:cNvSpPr>
          <p:nvPr>
            <p:ph type="sldNum" sz="quarter" idx="3"/>
          </p:nvPr>
        </p:nvSpPr>
        <p:spPr>
          <a:xfrm>
            <a:off x="3902597" y="9185820"/>
            <a:ext cx="2985558" cy="485231"/>
          </a:xfrm>
          <a:prstGeom prst="rect">
            <a:avLst/>
          </a:prstGeom>
        </p:spPr>
        <p:txBody>
          <a:bodyPr vert="horz" lIns="94631" tIns="47316" rIns="94631" bIns="47316" rtlCol="0" anchor="b"/>
          <a:lstStyle>
            <a:lvl1pPr algn="r">
              <a:defRPr lang="en-GB" sz="1200"/>
            </a:lvl1pPr>
          </a:lstStyle>
          <a:p>
            <a:pPr rtl="0"/>
            <a:fld id="{17369B77-94AB-0344-9EBF-9DB9EE8D3ABC}" type="slidenum">
              <a:rPr lang="en-GB" smtClean="0"/>
              <a:t>‹#›</a:t>
            </a:fld>
            <a:endParaRPr lang="en-GB" dirty="0"/>
          </a:p>
        </p:txBody>
      </p:sp>
    </p:spTree>
    <p:extLst>
      <p:ext uri="{BB962C8B-B14F-4D97-AF65-F5344CB8AC3E}">
        <p14:creationId xmlns:p14="http://schemas.microsoft.com/office/powerpoint/2010/main" val="23985974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485232"/>
          </a:xfrm>
          <a:prstGeom prst="rect">
            <a:avLst/>
          </a:prstGeom>
        </p:spPr>
        <p:txBody>
          <a:bodyPr vert="horz" lIns="94631" tIns="47316" rIns="94631" bIns="47316" rtlCol="0"/>
          <a:lstStyle>
            <a:lvl1pPr algn="l">
              <a:defRPr lang="en-GB" sz="1200"/>
            </a:lvl1pPr>
          </a:lstStyle>
          <a:p>
            <a:pPr rtl="0"/>
            <a:endParaRPr lang="en-GB" dirty="0"/>
          </a:p>
        </p:txBody>
      </p:sp>
      <p:sp>
        <p:nvSpPr>
          <p:cNvPr id="3" name="Date Placeholder 2"/>
          <p:cNvSpPr>
            <a:spLocks noGrp="1"/>
          </p:cNvSpPr>
          <p:nvPr>
            <p:ph type="dt" idx="1"/>
          </p:nvPr>
        </p:nvSpPr>
        <p:spPr>
          <a:xfrm>
            <a:off x="3902597" y="0"/>
            <a:ext cx="2985558" cy="485232"/>
          </a:xfrm>
          <a:prstGeom prst="rect">
            <a:avLst/>
          </a:prstGeom>
        </p:spPr>
        <p:txBody>
          <a:bodyPr vert="horz" lIns="94631" tIns="47316" rIns="94631" bIns="47316" rtlCol="0"/>
          <a:lstStyle>
            <a:lvl1pPr algn="r">
              <a:defRPr lang="en-GB" sz="1200"/>
            </a:lvl1pPr>
          </a:lstStyle>
          <a:p>
            <a:pPr rtl="0"/>
            <a:fld id="{E8F75F72-8950-AF4F-9381-1D26FB547EA1}" type="datetimeFigureOut">
              <a:rPr lang="en-GB" smtClean="0"/>
              <a:t>04/10/2023</a:t>
            </a:fld>
            <a:endParaRPr lang="en-GB" dirty="0"/>
          </a:p>
        </p:txBody>
      </p:sp>
      <p:sp>
        <p:nvSpPr>
          <p:cNvPr id="4" name="Slide Image Placeholder 3"/>
          <p:cNvSpPr>
            <a:spLocks noGrp="1" noRot="1" noChangeAspect="1"/>
          </p:cNvSpPr>
          <p:nvPr>
            <p:ph type="sldImg" idx="2"/>
          </p:nvPr>
        </p:nvSpPr>
        <p:spPr>
          <a:xfrm>
            <a:off x="542925" y="1208088"/>
            <a:ext cx="5803900" cy="3265487"/>
          </a:xfrm>
          <a:prstGeom prst="rect">
            <a:avLst/>
          </a:prstGeom>
          <a:noFill/>
          <a:ln w="12700">
            <a:solidFill>
              <a:prstClr val="black"/>
            </a:solidFill>
          </a:ln>
        </p:spPr>
        <p:txBody>
          <a:bodyPr vert="horz" lIns="94631" tIns="47316" rIns="94631" bIns="47316" rtlCol="0" anchor="ctr"/>
          <a:lstStyle>
            <a:defPPr>
              <a:defRPr lang="en-GB"/>
            </a:defPPr>
          </a:lstStyle>
          <a:p>
            <a:pPr rtl="0"/>
            <a:endParaRPr lang="en-GB" dirty="0"/>
          </a:p>
        </p:txBody>
      </p:sp>
      <p:sp>
        <p:nvSpPr>
          <p:cNvPr id="5" name="Notes Placeholder 4"/>
          <p:cNvSpPr>
            <a:spLocks noGrp="1"/>
          </p:cNvSpPr>
          <p:nvPr>
            <p:ph type="body" sz="quarter" idx="3"/>
          </p:nvPr>
        </p:nvSpPr>
        <p:spPr>
          <a:xfrm>
            <a:off x="688975" y="4654193"/>
            <a:ext cx="5511800" cy="3807976"/>
          </a:xfrm>
          <a:prstGeom prst="rect">
            <a:avLst/>
          </a:prstGeom>
        </p:spPr>
        <p:txBody>
          <a:bodyPr vert="horz" lIns="94631" tIns="47316" rIns="94631" bIns="47316" rtlCol="0"/>
          <a:lstStyle>
            <a:defPPr>
              <a:defRPr lang="en-GB"/>
            </a:def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6" name="Footer Placeholder 5"/>
          <p:cNvSpPr>
            <a:spLocks noGrp="1"/>
          </p:cNvSpPr>
          <p:nvPr>
            <p:ph type="ftr" sz="quarter" idx="4"/>
          </p:nvPr>
        </p:nvSpPr>
        <p:spPr>
          <a:xfrm>
            <a:off x="0" y="9185820"/>
            <a:ext cx="2985558" cy="485231"/>
          </a:xfrm>
          <a:prstGeom prst="rect">
            <a:avLst/>
          </a:prstGeom>
        </p:spPr>
        <p:txBody>
          <a:bodyPr vert="horz" lIns="94631" tIns="47316" rIns="94631" bIns="47316" rtlCol="0" anchor="b"/>
          <a:lstStyle>
            <a:lvl1pPr algn="l">
              <a:defRPr lang="en-GB" sz="1200"/>
            </a:lvl1pPr>
          </a:lstStyle>
          <a:p>
            <a:pPr rtl="0"/>
            <a:endParaRPr lang="en-GB" dirty="0"/>
          </a:p>
        </p:txBody>
      </p:sp>
      <p:sp>
        <p:nvSpPr>
          <p:cNvPr id="7" name="Slide Number Placeholder 6"/>
          <p:cNvSpPr>
            <a:spLocks noGrp="1"/>
          </p:cNvSpPr>
          <p:nvPr>
            <p:ph type="sldNum" sz="quarter" idx="5"/>
          </p:nvPr>
        </p:nvSpPr>
        <p:spPr>
          <a:xfrm>
            <a:off x="3902597" y="9185820"/>
            <a:ext cx="2985558" cy="485231"/>
          </a:xfrm>
          <a:prstGeom prst="rect">
            <a:avLst/>
          </a:prstGeom>
        </p:spPr>
        <p:txBody>
          <a:bodyPr vert="horz" lIns="94631" tIns="47316" rIns="94631" bIns="47316" rtlCol="0" anchor="b"/>
          <a:lstStyle>
            <a:lvl1pPr algn="r">
              <a:defRPr lang="en-GB" sz="1200"/>
            </a:lvl1pPr>
          </a:lstStyle>
          <a:p>
            <a:pPr rtl="0"/>
            <a:fld id="{0775476F-A808-1F46-A368-07984F6DA22E}" type="slidenum">
              <a:rPr lang="en-GB" smtClean="0"/>
              <a:t>‹#›</a:t>
            </a:fld>
            <a:endParaRPr lang="en-GB" dirty="0"/>
          </a:p>
        </p:txBody>
      </p:sp>
    </p:spTree>
    <p:extLst>
      <p:ext uri="{BB962C8B-B14F-4D97-AF65-F5344CB8AC3E}">
        <p14:creationId xmlns:p14="http://schemas.microsoft.com/office/powerpoint/2010/main" val="1114252724"/>
      </p:ext>
    </p:extLst>
  </p:cSld>
  <p:clrMap bg1="lt1" tx1="dk1" bg2="lt2" tx2="dk2" accent1="accent1" accent2="accent2" accent3="accent3" accent4="accent4" accent5="accent5" accent6="accent6" hlink="hlink" folHlink="folHlink"/>
  <p:notesStyle>
    <a:lvl1pPr marL="0" algn="l" defTabSz="914400" rtl="0" eaLnBrk="1" latinLnBrk="0" hangingPunct="1">
      <a:defRPr lang="en-GB" sz="1200" kern="1200">
        <a:solidFill>
          <a:schemeClr val="tx1"/>
        </a:solidFill>
        <a:latin typeface="+mn-lt"/>
        <a:ea typeface="+mn-ea"/>
        <a:cs typeface="+mn-cs"/>
      </a:defRPr>
    </a:lvl1pPr>
    <a:lvl2pPr marL="457200" algn="l" defTabSz="914400" rtl="0" eaLnBrk="1" latinLnBrk="0" hangingPunct="1">
      <a:defRPr lang="en-GB" sz="1200" kern="1200">
        <a:solidFill>
          <a:schemeClr val="tx1"/>
        </a:solidFill>
        <a:latin typeface="+mn-lt"/>
        <a:ea typeface="+mn-ea"/>
        <a:cs typeface="+mn-cs"/>
      </a:defRPr>
    </a:lvl2pPr>
    <a:lvl3pPr marL="914400" algn="l" defTabSz="914400" rtl="0" eaLnBrk="1" latinLnBrk="0" hangingPunct="1">
      <a:defRPr lang="en-GB" sz="1200" kern="1200">
        <a:solidFill>
          <a:schemeClr val="tx1"/>
        </a:solidFill>
        <a:latin typeface="+mn-lt"/>
        <a:ea typeface="+mn-ea"/>
        <a:cs typeface="+mn-cs"/>
      </a:defRPr>
    </a:lvl3pPr>
    <a:lvl4pPr marL="1371600" algn="l" defTabSz="914400" rtl="0" eaLnBrk="1" latinLnBrk="0" hangingPunct="1">
      <a:defRPr lang="en-GB" sz="1200" kern="1200">
        <a:solidFill>
          <a:schemeClr val="tx1"/>
        </a:solidFill>
        <a:latin typeface="+mn-lt"/>
        <a:ea typeface="+mn-ea"/>
        <a:cs typeface="+mn-cs"/>
      </a:defRPr>
    </a:lvl4pPr>
    <a:lvl5pPr marL="1828800" algn="l" defTabSz="914400" rtl="0" eaLnBrk="1" latinLnBrk="0" hangingPunct="1">
      <a:defRPr lang="en-GB" sz="1200" kern="1200">
        <a:solidFill>
          <a:schemeClr val="tx1"/>
        </a:solidFill>
        <a:latin typeface="+mn-lt"/>
        <a:ea typeface="+mn-ea"/>
        <a:cs typeface="+mn-cs"/>
      </a:defRPr>
    </a:lvl5pPr>
    <a:lvl6pPr marL="2286000" algn="l" defTabSz="914400" rtl="0" eaLnBrk="1" latinLnBrk="0" hangingPunct="1">
      <a:defRPr lang="en-GB" sz="1200" kern="1200">
        <a:solidFill>
          <a:schemeClr val="tx1"/>
        </a:solidFill>
        <a:latin typeface="+mn-lt"/>
        <a:ea typeface="+mn-ea"/>
        <a:cs typeface="+mn-cs"/>
      </a:defRPr>
    </a:lvl6pPr>
    <a:lvl7pPr marL="2743200" algn="l" defTabSz="914400" rtl="0" eaLnBrk="1" latinLnBrk="0" hangingPunct="1">
      <a:defRPr lang="en-GB" sz="1200" kern="1200">
        <a:solidFill>
          <a:schemeClr val="tx1"/>
        </a:solidFill>
        <a:latin typeface="+mn-lt"/>
        <a:ea typeface="+mn-ea"/>
        <a:cs typeface="+mn-cs"/>
      </a:defRPr>
    </a:lvl7pPr>
    <a:lvl8pPr marL="3200400" algn="l" defTabSz="914400" rtl="0" eaLnBrk="1" latinLnBrk="0" hangingPunct="1">
      <a:defRPr lang="en-GB" sz="1200" kern="1200">
        <a:solidFill>
          <a:schemeClr val="tx1"/>
        </a:solidFill>
        <a:latin typeface="+mn-lt"/>
        <a:ea typeface="+mn-ea"/>
        <a:cs typeface="+mn-cs"/>
      </a:defRPr>
    </a:lvl8pPr>
    <a:lvl9pPr marL="3657600" algn="l" defTabSz="914400" rtl="0" eaLnBrk="1" latinLnBrk="0" hangingPunct="1">
      <a:defRPr lang="en-GB"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0775476F-A808-1F46-A368-07984F6DA22E}" type="slidenum">
              <a:rPr lang="en-GB" smtClean="0"/>
              <a:t>1</a:t>
            </a:fld>
            <a:endParaRPr lang="en-GB" dirty="0"/>
          </a:p>
        </p:txBody>
      </p:sp>
    </p:spTree>
    <p:extLst>
      <p:ext uri="{BB962C8B-B14F-4D97-AF65-F5344CB8AC3E}">
        <p14:creationId xmlns:p14="http://schemas.microsoft.com/office/powerpoint/2010/main" val="2308237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0775476F-A808-1F46-A368-07984F6DA22E}" type="slidenum">
              <a:rPr lang="en-GB" smtClean="0"/>
              <a:t>10</a:t>
            </a:fld>
            <a:endParaRPr lang="en-GB" dirty="0"/>
          </a:p>
        </p:txBody>
      </p:sp>
    </p:spTree>
    <p:extLst>
      <p:ext uri="{BB962C8B-B14F-4D97-AF65-F5344CB8AC3E}">
        <p14:creationId xmlns:p14="http://schemas.microsoft.com/office/powerpoint/2010/main" val="2014998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0775476F-A808-1F46-A368-07984F6DA22E}" type="slidenum">
              <a:rPr lang="en-GB" smtClean="0"/>
              <a:t>11</a:t>
            </a:fld>
            <a:endParaRPr lang="en-GB" dirty="0"/>
          </a:p>
        </p:txBody>
      </p:sp>
    </p:spTree>
    <p:extLst>
      <p:ext uri="{BB962C8B-B14F-4D97-AF65-F5344CB8AC3E}">
        <p14:creationId xmlns:p14="http://schemas.microsoft.com/office/powerpoint/2010/main" val="4121361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0775476F-A808-1F46-A368-07984F6DA22E}" type="slidenum">
              <a:rPr lang="en-GB" smtClean="0"/>
              <a:t>12</a:t>
            </a:fld>
            <a:endParaRPr lang="en-GB" dirty="0"/>
          </a:p>
        </p:txBody>
      </p:sp>
    </p:spTree>
    <p:extLst>
      <p:ext uri="{BB962C8B-B14F-4D97-AF65-F5344CB8AC3E}">
        <p14:creationId xmlns:p14="http://schemas.microsoft.com/office/powerpoint/2010/main" val="1987301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defPPr>
              <a:defRPr lang="en-GB"/>
            </a:defPPr>
          </a:lstStyle>
          <a:p>
            <a:pPr rtl="0"/>
            <a:endParaRPr lang="en-GB" dirty="0"/>
          </a:p>
        </p:txBody>
      </p:sp>
      <p:sp>
        <p:nvSpPr>
          <p:cNvPr id="4" name="Slide Number Placeholder 3"/>
          <p:cNvSpPr>
            <a:spLocks noGrp="1"/>
          </p:cNvSpPr>
          <p:nvPr>
            <p:ph type="sldNum" sz="quarter" idx="5"/>
          </p:nvPr>
        </p:nvSpPr>
        <p:spPr/>
        <p:txBody>
          <a:bodyPr rtlCol="0"/>
          <a:lstStyle>
            <a:defPPr>
              <a:defRPr lang="en-GB"/>
            </a:defPPr>
          </a:lstStyle>
          <a:p>
            <a:pPr rtl="0"/>
            <a:fld id="{0775476F-A808-1F46-A368-07984F6DA22E}" type="slidenum">
              <a:rPr lang="en-GB" smtClean="0"/>
              <a:t>13</a:t>
            </a:fld>
            <a:endParaRPr lang="en-GB" dirty="0"/>
          </a:p>
        </p:txBody>
      </p:sp>
    </p:spTree>
    <p:extLst>
      <p:ext uri="{BB962C8B-B14F-4D97-AF65-F5344CB8AC3E}">
        <p14:creationId xmlns:p14="http://schemas.microsoft.com/office/powerpoint/2010/main" val="886606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defPPr>
              <a:defRPr lang="en-GB"/>
            </a:defPPr>
          </a:lstStyle>
          <a:p>
            <a:pPr rtl="0"/>
            <a:endParaRPr lang="en-GB" dirty="0"/>
          </a:p>
        </p:txBody>
      </p:sp>
      <p:sp>
        <p:nvSpPr>
          <p:cNvPr id="4" name="Slide Number Placeholder 3"/>
          <p:cNvSpPr>
            <a:spLocks noGrp="1"/>
          </p:cNvSpPr>
          <p:nvPr>
            <p:ph type="sldNum" sz="quarter" idx="5"/>
          </p:nvPr>
        </p:nvSpPr>
        <p:spPr/>
        <p:txBody>
          <a:bodyPr rtlCol="0"/>
          <a:lstStyle>
            <a:defPPr>
              <a:defRPr lang="en-GB"/>
            </a:defPPr>
          </a:lstStyle>
          <a:p>
            <a:pPr rtl="0"/>
            <a:fld id="{0775476F-A808-1F46-A368-07984F6DA22E}" type="slidenum">
              <a:rPr lang="en-GB" smtClean="0"/>
              <a:t>2</a:t>
            </a:fld>
            <a:endParaRPr lang="en-GB" dirty="0"/>
          </a:p>
        </p:txBody>
      </p:sp>
    </p:spTree>
    <p:extLst>
      <p:ext uri="{BB962C8B-B14F-4D97-AF65-F5344CB8AC3E}">
        <p14:creationId xmlns:p14="http://schemas.microsoft.com/office/powerpoint/2010/main" val="3270232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0775476F-A808-1F46-A368-07984F6DA22E}" type="slidenum">
              <a:rPr lang="en-GB" smtClean="0"/>
              <a:t>3</a:t>
            </a:fld>
            <a:endParaRPr lang="en-GB" dirty="0"/>
          </a:p>
        </p:txBody>
      </p:sp>
    </p:spTree>
    <p:extLst>
      <p:ext uri="{BB962C8B-B14F-4D97-AF65-F5344CB8AC3E}">
        <p14:creationId xmlns:p14="http://schemas.microsoft.com/office/powerpoint/2010/main" val="3978175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0775476F-A808-1F46-A368-07984F6DA22E}" type="slidenum">
              <a:rPr lang="en-GB" smtClean="0"/>
              <a:t>4</a:t>
            </a:fld>
            <a:endParaRPr lang="en-GB" dirty="0"/>
          </a:p>
        </p:txBody>
      </p:sp>
    </p:spTree>
    <p:extLst>
      <p:ext uri="{BB962C8B-B14F-4D97-AF65-F5344CB8AC3E}">
        <p14:creationId xmlns:p14="http://schemas.microsoft.com/office/powerpoint/2010/main" val="550982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0775476F-A808-1F46-A368-07984F6DA22E}" type="slidenum">
              <a:rPr lang="en-GB" smtClean="0"/>
              <a:t>5</a:t>
            </a:fld>
            <a:endParaRPr lang="en-GB" dirty="0"/>
          </a:p>
        </p:txBody>
      </p:sp>
    </p:spTree>
    <p:extLst>
      <p:ext uri="{BB962C8B-B14F-4D97-AF65-F5344CB8AC3E}">
        <p14:creationId xmlns:p14="http://schemas.microsoft.com/office/powerpoint/2010/main" val="2158657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0775476F-A808-1F46-A368-07984F6DA22E}" type="slidenum">
              <a:rPr lang="en-GB" smtClean="0"/>
              <a:t>6</a:t>
            </a:fld>
            <a:endParaRPr lang="en-GB" dirty="0"/>
          </a:p>
        </p:txBody>
      </p:sp>
    </p:spTree>
    <p:extLst>
      <p:ext uri="{BB962C8B-B14F-4D97-AF65-F5344CB8AC3E}">
        <p14:creationId xmlns:p14="http://schemas.microsoft.com/office/powerpoint/2010/main" val="4064711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0775476F-A808-1F46-A368-07984F6DA22E}" type="slidenum">
              <a:rPr lang="en-GB" smtClean="0"/>
              <a:t>7</a:t>
            </a:fld>
            <a:endParaRPr lang="en-GB" dirty="0"/>
          </a:p>
        </p:txBody>
      </p:sp>
    </p:spTree>
    <p:extLst>
      <p:ext uri="{BB962C8B-B14F-4D97-AF65-F5344CB8AC3E}">
        <p14:creationId xmlns:p14="http://schemas.microsoft.com/office/powerpoint/2010/main" val="758219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0775476F-A808-1F46-A368-07984F6DA22E}" type="slidenum">
              <a:rPr lang="en-GB" smtClean="0"/>
              <a:t>8</a:t>
            </a:fld>
            <a:endParaRPr lang="en-GB" dirty="0"/>
          </a:p>
        </p:txBody>
      </p:sp>
    </p:spTree>
    <p:extLst>
      <p:ext uri="{BB962C8B-B14F-4D97-AF65-F5344CB8AC3E}">
        <p14:creationId xmlns:p14="http://schemas.microsoft.com/office/powerpoint/2010/main" val="535842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0775476F-A808-1F46-A368-07984F6DA22E}" type="slidenum">
              <a:rPr lang="en-GB" smtClean="0"/>
              <a:t>9</a:t>
            </a:fld>
            <a:endParaRPr lang="en-GB" dirty="0"/>
          </a:p>
        </p:txBody>
      </p:sp>
    </p:spTree>
    <p:extLst>
      <p:ext uri="{BB962C8B-B14F-4D97-AF65-F5344CB8AC3E}">
        <p14:creationId xmlns:p14="http://schemas.microsoft.com/office/powerpoint/2010/main" val="40127557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pic>
        <p:nvPicPr>
          <p:cNvPr id="5" name="Picture 4" descr="A picture containing text, plant&#10;&#10;Description automatically generated">
            <a:extLst>
              <a:ext uri="{FF2B5EF4-FFF2-40B4-BE49-F238E27FC236}">
                <a16:creationId xmlns:a16="http://schemas.microsoft.com/office/drawing/2014/main" id="{A26D6E84-B5BE-5F3E-8B3F-1A46C7F307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7210" y="0"/>
            <a:ext cx="8392026" cy="6858000"/>
          </a:xfrm>
          <a:prstGeom prst="rect">
            <a:avLst/>
          </a:prstGeom>
        </p:spPr>
      </p:pic>
      <p:sp>
        <p:nvSpPr>
          <p:cNvPr id="7" name="Oval 6">
            <a:extLst>
              <a:ext uri="{FF2B5EF4-FFF2-40B4-BE49-F238E27FC236}">
                <a16:creationId xmlns:a16="http://schemas.microsoft.com/office/drawing/2014/main" id="{F0A7E03F-5776-960D-3CA6-7CE62AC96693}"/>
              </a:ext>
            </a:extLst>
          </p:cNvPr>
          <p:cNvSpPr/>
          <p:nvPr userDrawn="1"/>
        </p:nvSpPr>
        <p:spPr>
          <a:xfrm>
            <a:off x="3300284" y="654912"/>
            <a:ext cx="5591432" cy="5591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cxnSp>
        <p:nvCxnSpPr>
          <p:cNvPr id="9" name="Straight Connector 8">
            <a:extLst>
              <a:ext uri="{FF2B5EF4-FFF2-40B4-BE49-F238E27FC236}">
                <a16:creationId xmlns:a16="http://schemas.microsoft.com/office/drawing/2014/main" id="{6A7464AF-3FD6-6193-CC95-A941ECE17B9D}"/>
              </a:ext>
            </a:extLst>
          </p:cNvPr>
          <p:cNvCxnSpPr>
            <a:cxnSpLocks/>
          </p:cNvCxnSpPr>
          <p:nvPr userDrawn="1"/>
        </p:nvCxnSpPr>
        <p:spPr>
          <a:xfrm>
            <a:off x="4359876" y="4300155"/>
            <a:ext cx="3472249" cy="0"/>
          </a:xfrm>
          <a:prstGeom prst="line">
            <a:avLst/>
          </a:prstGeom>
          <a:ln w="19050">
            <a:solidFill>
              <a:schemeClr val="accent1"/>
            </a:solidFill>
          </a:ln>
        </p:spPr>
        <p:style>
          <a:lnRef idx="1">
            <a:schemeClr val="dk1"/>
          </a:lnRef>
          <a:fillRef idx="0">
            <a:schemeClr val="dk1"/>
          </a:fillRef>
          <a:effectRef idx="0">
            <a:schemeClr val="dk1"/>
          </a:effectRef>
          <a:fontRef idx="minor">
            <a:schemeClr val="tx1"/>
          </a:fontRef>
        </p:style>
      </p:cxnSp>
      <p:pic>
        <p:nvPicPr>
          <p:cNvPr id="11" name="Picture 10" descr="A picture containing text&#10;&#10;Description automatically generated">
            <a:extLst>
              <a:ext uri="{FF2B5EF4-FFF2-40B4-BE49-F238E27FC236}">
                <a16:creationId xmlns:a16="http://schemas.microsoft.com/office/drawing/2014/main" id="{E5214731-3110-8D76-56DF-6335371041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9961" y="4157464"/>
            <a:ext cx="972078" cy="285381"/>
          </a:xfrm>
          <a:prstGeom prst="rect">
            <a:avLst/>
          </a:prstGeom>
        </p:spPr>
      </p:pic>
      <p:sp>
        <p:nvSpPr>
          <p:cNvPr id="17" name="Oval 16">
            <a:extLst>
              <a:ext uri="{FF2B5EF4-FFF2-40B4-BE49-F238E27FC236}">
                <a16:creationId xmlns:a16="http://schemas.microsoft.com/office/drawing/2014/main" id="{516369FF-9501-1944-3E3F-46CBFD515D8D}"/>
              </a:ext>
            </a:extLst>
          </p:cNvPr>
          <p:cNvSpPr/>
          <p:nvPr userDrawn="1"/>
        </p:nvSpPr>
        <p:spPr>
          <a:xfrm>
            <a:off x="3447535" y="807312"/>
            <a:ext cx="5296930" cy="529693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13" name="Picture 12" descr="A picture containing ceramic ware, porcelain&#10;&#10;Description automatically generated">
            <a:extLst>
              <a:ext uri="{FF2B5EF4-FFF2-40B4-BE49-F238E27FC236}">
                <a16:creationId xmlns:a16="http://schemas.microsoft.com/office/drawing/2014/main" id="{AB1576B0-66ED-3F92-2AF8-4EF965E4E3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19338" y="4814449"/>
            <a:ext cx="1668775" cy="1621434"/>
          </a:xfrm>
          <a:prstGeom prst="rect">
            <a:avLst/>
          </a:prstGeom>
        </p:spPr>
      </p:pic>
      <p:pic>
        <p:nvPicPr>
          <p:cNvPr id="15" name="Picture 14">
            <a:extLst>
              <a:ext uri="{FF2B5EF4-FFF2-40B4-BE49-F238E27FC236}">
                <a16:creationId xmlns:a16="http://schemas.microsoft.com/office/drawing/2014/main" id="{9E576603-B88C-9F7F-98A5-E94BD2C23E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30777" y="1164252"/>
            <a:ext cx="818801" cy="845501"/>
          </a:xfrm>
          <a:prstGeom prst="rect">
            <a:avLst/>
          </a:prstGeom>
        </p:spPr>
      </p:pic>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749296" y="2660904"/>
            <a:ext cx="6693408" cy="1088136"/>
          </a:xfrm>
        </p:spPr>
        <p:txBody>
          <a:bodyPr rtlCol="0" anchor="b">
            <a:noAutofit/>
          </a:bodyPr>
          <a:lstStyle>
            <a:lvl1pPr algn="ctr">
              <a:defRPr lang="en-GB" sz="4600"/>
            </a:lvl1pPr>
          </a:lstStyle>
          <a:p>
            <a:pPr rtl="0"/>
            <a:r>
              <a:rPr lang="en-GB"/>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4596384" y="2267712"/>
            <a:ext cx="2999232" cy="438912"/>
          </a:xfrm>
        </p:spPr>
        <p:txBody>
          <a:bodyPr rtlCol="0"/>
          <a:lstStyle>
            <a:lvl1pPr marL="0" indent="0" algn="ctr">
              <a:buNone/>
              <a:defRPr lang="en-GB" sz="2400"/>
            </a:lvl1pPr>
            <a:lvl2pPr marL="457200" indent="0" algn="ctr">
              <a:buNone/>
              <a:defRPr lang="en-GB" sz="2000"/>
            </a:lvl2pPr>
            <a:lvl3pPr marL="914400" indent="0" algn="ctr">
              <a:buNone/>
              <a:defRPr lang="en-GB" sz="1800"/>
            </a:lvl3pPr>
            <a:lvl4pPr marL="1371600" indent="0" algn="ctr">
              <a:buNone/>
              <a:defRPr lang="en-GB" sz="1600"/>
            </a:lvl4pPr>
            <a:lvl5pPr marL="1828800" indent="0" algn="ctr">
              <a:buNone/>
              <a:defRPr lang="en-GB" sz="1600"/>
            </a:lvl5pPr>
            <a:lvl6pPr marL="2286000" indent="0" algn="ctr">
              <a:buNone/>
              <a:defRPr lang="en-GB" sz="1600"/>
            </a:lvl6pPr>
            <a:lvl7pPr marL="2743200" indent="0" algn="ctr">
              <a:buNone/>
              <a:defRPr lang="en-GB" sz="1600"/>
            </a:lvl7pPr>
            <a:lvl8pPr marL="3200400" indent="0" algn="ctr">
              <a:buNone/>
              <a:defRPr lang="en-GB" sz="1600"/>
            </a:lvl8pPr>
            <a:lvl9pPr marL="3657600" indent="0" algn="ctr">
              <a:buNone/>
              <a:defRPr lang="en-GB" sz="1600"/>
            </a:lvl9pPr>
          </a:lstStyle>
          <a:p>
            <a:pPr rtl="0"/>
            <a:r>
              <a:rPr lang="en-GB"/>
              <a:t>Click to edit Master subtitle style</a:t>
            </a:r>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B05881-FB11-43E8-CCDD-8C12CDB4FE47}"/>
              </a:ext>
            </a:extLst>
          </p:cNvPr>
          <p:cNvSpPr/>
          <p:nvPr userDrawn="1"/>
        </p:nvSpPr>
        <p:spPr>
          <a:xfrm>
            <a:off x="838199" y="196052"/>
            <a:ext cx="10515601" cy="1686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9" name="Picture 8" descr="A picture containing fabric&#10;&#10;Description automatically generated">
            <a:extLst>
              <a:ext uri="{FF2B5EF4-FFF2-40B4-BE49-F238E27FC236}">
                <a16:creationId xmlns:a16="http://schemas.microsoft.com/office/drawing/2014/main" id="{A4941BBB-13FC-2ACE-1A50-C0F465531B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14950" y="-64113"/>
            <a:ext cx="1562100" cy="4394200"/>
          </a:xfrm>
          <a:prstGeom prst="rect">
            <a:avLst/>
          </a:prstGeom>
        </p:spPr>
      </p:pic>
      <p:sp>
        <p:nvSpPr>
          <p:cNvPr id="11" name="Rectangle 10">
            <a:extLst>
              <a:ext uri="{FF2B5EF4-FFF2-40B4-BE49-F238E27FC236}">
                <a16:creationId xmlns:a16="http://schemas.microsoft.com/office/drawing/2014/main" id="{D8BE9E36-E9D5-3FA6-EE22-A6E5CE13C462}"/>
              </a:ext>
            </a:extLst>
          </p:cNvPr>
          <p:cNvSpPr/>
          <p:nvPr userDrawn="1"/>
        </p:nvSpPr>
        <p:spPr>
          <a:xfrm>
            <a:off x="995423"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13" name="Picture 12" descr="A picture containing flower, plant&#10;&#10;Description automatically generated">
            <a:extLst>
              <a:ext uri="{FF2B5EF4-FFF2-40B4-BE49-F238E27FC236}">
                <a16:creationId xmlns:a16="http://schemas.microsoft.com/office/drawing/2014/main" id="{479E4054-0885-457B-35B3-A9B26ED936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4869421" y="459092"/>
            <a:ext cx="749300" cy="27559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484632"/>
            <a:ext cx="10515600" cy="1133856"/>
          </a:xfrm>
        </p:spPr>
        <p:txBody>
          <a:bodyPr rtlCol="0"/>
          <a:lstStyle>
            <a:lvl1pPr algn="ctr">
              <a:defRPr lang="en-GB">
                <a:latin typeface="Baskerville" panose="02020502070401020303" pitchFamily="18" charset="0"/>
                <a:ea typeface="Baskerville" panose="02020502070401020303" pitchFamily="18" charset="0"/>
              </a:defRPr>
            </a:lvl1pPr>
          </a:lstStyle>
          <a:p>
            <a:pPr rtl="0"/>
            <a:r>
              <a:rPr lang="en-GB"/>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2990088"/>
            <a:ext cx="10515600" cy="3474720"/>
          </a:xfrm>
        </p:spPr>
        <p:txBody>
          <a:bodyPr rtlCol="0"/>
          <a:lstStyle>
            <a:lvl1pPr>
              <a:defRPr lang="en-GB">
                <a:latin typeface="Gill Sans Nova Light" panose="020F0302020204030204" pitchFamily="34" charset="0"/>
                <a:cs typeface="Gill Sans Nova Light" panose="020F0302020204030204" pitchFamily="34" charset="0"/>
              </a:defRPr>
            </a:lvl1pPr>
            <a:lvl2pPr>
              <a:defRPr lang="en-GB">
                <a:latin typeface="Gill Sans Nova Light" panose="020F0302020204030204" pitchFamily="34" charset="0"/>
                <a:cs typeface="Gill Sans Nova Light" panose="020F0302020204030204" pitchFamily="34" charset="0"/>
              </a:defRPr>
            </a:lvl2pPr>
            <a:lvl3pPr>
              <a:defRPr lang="en-GB">
                <a:latin typeface="Gill Sans Nova Light" panose="020F0302020204030204" pitchFamily="34" charset="0"/>
                <a:cs typeface="Gill Sans Nova Light" panose="020F0302020204030204" pitchFamily="34" charset="0"/>
              </a:defRPr>
            </a:lvl3pPr>
            <a:lvl4pPr>
              <a:defRPr lang="en-GB">
                <a:latin typeface="Gill Sans Nova Light" panose="020F0302020204030204" pitchFamily="34" charset="0"/>
                <a:cs typeface="Gill Sans Nova Light" panose="020F0302020204030204" pitchFamily="34" charset="0"/>
              </a:defRPr>
            </a:lvl4pPr>
            <a:lvl5pPr>
              <a:defRPr lang="en-GB">
                <a:latin typeface="Gill Sans Nova Light" panose="020F0302020204030204" pitchFamily="34" charset="0"/>
                <a:cs typeface="Gill Sans Nova Light" panose="020F0302020204030204" pitchFamily="34" charset="0"/>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14" name="Footer Placeholder 13">
            <a:extLst>
              <a:ext uri="{FF2B5EF4-FFF2-40B4-BE49-F238E27FC236}">
                <a16:creationId xmlns:a16="http://schemas.microsoft.com/office/drawing/2014/main" id="{C6C79F3B-6B68-BA3C-6CBE-C26E339E450E}"/>
              </a:ext>
            </a:extLst>
          </p:cNvPr>
          <p:cNvSpPr>
            <a:spLocks noGrp="1"/>
          </p:cNvSpPr>
          <p:nvPr>
            <p:ph type="ftr" sz="quarter" idx="10"/>
          </p:nvPr>
        </p:nvSpPr>
        <p:spPr/>
        <p:txBody>
          <a:bodyPr rtlCol="0"/>
          <a:lstStyle>
            <a:defPPr>
              <a:defRPr lang="en-GB"/>
            </a:defPPr>
          </a:lstStyle>
          <a:p>
            <a:pPr rtl="0"/>
            <a:r>
              <a:rPr lang="en-GB" dirty="0"/>
              <a:t>Presentation title</a:t>
            </a:r>
          </a:p>
        </p:txBody>
      </p:sp>
      <p:sp>
        <p:nvSpPr>
          <p:cNvPr id="15" name="Slide Number Placeholder 14">
            <a:extLst>
              <a:ext uri="{FF2B5EF4-FFF2-40B4-BE49-F238E27FC236}">
                <a16:creationId xmlns:a16="http://schemas.microsoft.com/office/drawing/2014/main" id="{9D503431-982D-5D35-88BF-09474F76D65D}"/>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a:t>‹#›</a:t>
            </a:fld>
            <a:endParaRPr lang="en-GB" dirty="0"/>
          </a:p>
        </p:txBody>
      </p:sp>
    </p:spTree>
    <p:extLst>
      <p:ext uri="{BB962C8B-B14F-4D97-AF65-F5344CB8AC3E}">
        <p14:creationId xmlns:p14="http://schemas.microsoft.com/office/powerpoint/2010/main" val="3791044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68407D-A1C4-B842-0C34-B2DE8AD312D3}"/>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sp>
        <p:nvSpPr>
          <p:cNvPr id="8" name="Rectangle 7">
            <a:extLst>
              <a:ext uri="{FF2B5EF4-FFF2-40B4-BE49-F238E27FC236}">
                <a16:creationId xmlns:a16="http://schemas.microsoft.com/office/drawing/2014/main" id="{DA1AE7FB-DFC0-DCDA-47AD-6ED81A6427FA}"/>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10" name="Picture 9" descr="A picture containing mollusk, insect&#10;&#10;Description automatically generated">
            <a:extLst>
              <a:ext uri="{FF2B5EF4-FFF2-40B4-BE49-F238E27FC236}">
                <a16:creationId xmlns:a16="http://schemas.microsoft.com/office/drawing/2014/main" id="{7A4DFCBA-879E-D6C9-9F81-B4F9225423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2" name="Title 1">
            <a:extLst>
              <a:ext uri="{FF2B5EF4-FFF2-40B4-BE49-F238E27FC236}">
                <a16:creationId xmlns:a16="http://schemas.microsoft.com/office/drawing/2014/main" id="{B8562BF3-1BFC-6948-02E0-8A1C121C387A}"/>
              </a:ext>
            </a:extLst>
          </p:cNvPr>
          <p:cNvSpPr>
            <a:spLocks noGrp="1"/>
          </p:cNvSpPr>
          <p:nvPr>
            <p:ph type="title"/>
          </p:nvPr>
        </p:nvSpPr>
        <p:spPr>
          <a:xfrm>
            <a:off x="381000" y="381000"/>
            <a:ext cx="11430000" cy="1325563"/>
          </a:xfrm>
        </p:spPr>
        <p:txBody>
          <a:bodyPr rtlCol="0"/>
          <a:lstStyle>
            <a:lvl1pPr algn="ctr">
              <a:defRPr lang="en-GB"/>
            </a:lvl1pPr>
          </a:lstStyle>
          <a:p>
            <a:pPr rtl="0"/>
            <a:r>
              <a:rPr lang="en-GB"/>
              <a:t>Click to edit Master title style</a:t>
            </a:r>
          </a:p>
        </p:txBody>
      </p:sp>
      <p:sp>
        <p:nvSpPr>
          <p:cNvPr id="3" name="Footer Placeholder 2">
            <a:extLst>
              <a:ext uri="{FF2B5EF4-FFF2-40B4-BE49-F238E27FC236}">
                <a16:creationId xmlns:a16="http://schemas.microsoft.com/office/drawing/2014/main" id="{E158D7F8-0920-52BA-580D-07249122876C}"/>
              </a:ext>
            </a:extLst>
          </p:cNvPr>
          <p:cNvSpPr>
            <a:spLocks noGrp="1"/>
          </p:cNvSpPr>
          <p:nvPr>
            <p:ph type="ftr" sz="quarter" idx="10"/>
          </p:nvPr>
        </p:nvSpPr>
        <p:spPr/>
        <p:txBody>
          <a:bodyPr rtlCol="0"/>
          <a:lstStyle>
            <a:defPPr>
              <a:defRPr lang="en-GB"/>
            </a:defPPr>
          </a:lstStyle>
          <a:p>
            <a:pPr rtl="0"/>
            <a:r>
              <a:rPr lang="en-GB" dirty="0"/>
              <a:t>Presentation title</a:t>
            </a:r>
          </a:p>
        </p:txBody>
      </p:sp>
      <p:sp>
        <p:nvSpPr>
          <p:cNvPr id="4" name="Slide Number Placeholder 3">
            <a:extLst>
              <a:ext uri="{FF2B5EF4-FFF2-40B4-BE49-F238E27FC236}">
                <a16:creationId xmlns:a16="http://schemas.microsoft.com/office/drawing/2014/main" id="{9E6611EB-89A4-4C55-4032-4D0C418398DB}"/>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a:t>‹#›</a:t>
            </a:fld>
            <a:endParaRPr lang="en-GB" dirty="0"/>
          </a:p>
        </p:txBody>
      </p:sp>
      <p:sp>
        <p:nvSpPr>
          <p:cNvPr id="12" name="Content Placeholder 11">
            <a:extLst>
              <a:ext uri="{FF2B5EF4-FFF2-40B4-BE49-F238E27FC236}">
                <a16:creationId xmlns:a16="http://schemas.microsoft.com/office/drawing/2014/main" id="{C6963F99-41C3-5ED4-AAD8-B904145CC7EA}"/>
              </a:ext>
            </a:extLst>
          </p:cNvPr>
          <p:cNvSpPr>
            <a:spLocks noGrp="1"/>
          </p:cNvSpPr>
          <p:nvPr>
            <p:ph sz="quarter" idx="12"/>
          </p:nvPr>
        </p:nvSpPr>
        <p:spPr>
          <a:xfrm>
            <a:off x="975360" y="2615184"/>
            <a:ext cx="10241280" cy="3319272"/>
          </a:xfrm>
        </p:spPr>
        <p:txBody>
          <a:bodyPr rtlCol="0"/>
          <a:lstStyle>
            <a:defPPr>
              <a:defRPr lang="en-GB"/>
            </a:def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Tree>
    <p:extLst>
      <p:ext uri="{BB962C8B-B14F-4D97-AF65-F5344CB8AC3E}">
        <p14:creationId xmlns:p14="http://schemas.microsoft.com/office/powerpoint/2010/main" val="2918034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2F7EB7A-F5B6-E308-68EE-3065E2B039A6}"/>
              </a:ext>
            </a:extLst>
          </p:cNvPr>
          <p:cNvSpPr/>
          <p:nvPr userDrawn="1"/>
        </p:nvSpPr>
        <p:spPr>
          <a:xfrm>
            <a:off x="0" y="0"/>
            <a:ext cx="4873752"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36" name="Picture 35" descr="A close-up of a tree&#10;&#10;Description automatically generated with medium confidence">
            <a:extLst>
              <a:ext uri="{FF2B5EF4-FFF2-40B4-BE49-F238E27FC236}">
                <a16:creationId xmlns:a16="http://schemas.microsoft.com/office/drawing/2014/main" id="{FED57607-56F6-9FD5-F0A8-DE0BCFE896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866459" flipH="1">
            <a:off x="2282032" y="1589693"/>
            <a:ext cx="970220" cy="22361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291072" y="978408"/>
            <a:ext cx="4974336" cy="1325880"/>
          </a:xfrm>
        </p:spPr>
        <p:txBody>
          <a:bodyPr rtlCol="0"/>
          <a:lstStyle>
            <a:defPPr>
              <a:defRPr lang="en-GB"/>
            </a:defPPr>
          </a:lstStyle>
          <a:p>
            <a:pPr rtl="0"/>
            <a:r>
              <a:rPr lang="en-GB"/>
              <a:t>Click to edit Master title style</a:t>
            </a:r>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rtlCol="0"/>
          <a:lstStyle>
            <a:defPPr>
              <a:defRPr lang="en-GB"/>
            </a:defPPr>
          </a:lstStyle>
          <a:p>
            <a:pPr rtl="0"/>
            <a:r>
              <a:rPr lang="en-GB" dirty="0"/>
              <a:t>Presentation title</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rtlCol="0"/>
          <a:lstStyle>
            <a:defPPr>
              <a:defRPr lang="en-GB"/>
            </a:defPPr>
          </a:lstStyle>
          <a:p>
            <a:pPr rtl="0"/>
            <a:fld id="{294A09A9-5501-47C1-A89A-A340965A2BE2}" type="slidenum">
              <a:rPr lang="en-GB" smtClean="0"/>
              <a:t>‹#›</a:t>
            </a:fld>
            <a:endParaRPr lang="en-GB" dirty="0"/>
          </a:p>
        </p:txBody>
      </p:sp>
      <p:sp>
        <p:nvSpPr>
          <p:cNvPr id="29" name="Text Placeholder 2">
            <a:extLst>
              <a:ext uri="{FF2B5EF4-FFF2-40B4-BE49-F238E27FC236}">
                <a16:creationId xmlns:a16="http://schemas.microsoft.com/office/drawing/2014/main" id="{DEF26CDF-94D4-BA22-7D14-8D3289040C90}"/>
              </a:ext>
            </a:extLst>
          </p:cNvPr>
          <p:cNvSpPr>
            <a:spLocks noGrp="1"/>
          </p:cNvSpPr>
          <p:nvPr>
            <p:ph type="body" idx="1"/>
          </p:nvPr>
        </p:nvSpPr>
        <p:spPr>
          <a:xfrm>
            <a:off x="6291072" y="2322576"/>
            <a:ext cx="5065776" cy="448056"/>
          </a:xfrm>
        </p:spPr>
        <p:txBody>
          <a:bodyPr rtlCol="0" anchor="b">
            <a:normAutofit/>
          </a:bodyPr>
          <a:lstStyle>
            <a:lvl1pPr marL="0" indent="0">
              <a:buFont typeface="Arial" panose="020B0604020202020204" pitchFamily="34" charset="0"/>
              <a:buNone/>
              <a:defRPr lang="en-GB" sz="2000" b="0">
                <a:latin typeface="+mj-lt"/>
              </a:defRPr>
            </a:lvl1pPr>
            <a:lvl2pPr marL="457200" indent="0">
              <a:buNone/>
              <a:defRPr lang="en-GB" sz="2000" b="1"/>
            </a:lvl2pPr>
            <a:lvl3pPr marL="914400" indent="0">
              <a:buNone/>
              <a:defRPr lang="en-GB" sz="1800" b="1"/>
            </a:lvl3pPr>
            <a:lvl4pPr marL="1371600" indent="0">
              <a:buNone/>
              <a:defRPr lang="en-GB" sz="1600" b="1"/>
            </a:lvl4pPr>
            <a:lvl5pPr marL="1828800" indent="0">
              <a:buNone/>
              <a:defRPr lang="en-GB" sz="1600" b="1"/>
            </a:lvl5pPr>
            <a:lvl6pPr marL="2286000" indent="0">
              <a:buNone/>
              <a:defRPr lang="en-GB" sz="1600" b="1"/>
            </a:lvl6pPr>
            <a:lvl7pPr marL="2743200" indent="0">
              <a:buNone/>
              <a:defRPr lang="en-GB" sz="1600" b="1"/>
            </a:lvl7pPr>
            <a:lvl8pPr marL="3200400" indent="0">
              <a:buNone/>
              <a:defRPr lang="en-GB" sz="1600" b="1"/>
            </a:lvl8pPr>
            <a:lvl9pPr marL="3657600" indent="0">
              <a:buNone/>
              <a:defRPr lang="en-GB" sz="1600" b="1"/>
            </a:lvl9pPr>
          </a:lstStyle>
          <a:p>
            <a:pPr lvl="0" rtl="0"/>
            <a:r>
              <a:rPr lang="en-GB"/>
              <a:t>Click to edit Master text styles</a:t>
            </a:r>
          </a:p>
        </p:txBody>
      </p:sp>
      <p:sp>
        <p:nvSpPr>
          <p:cNvPr id="30" name="Content Placeholder 3">
            <a:extLst>
              <a:ext uri="{FF2B5EF4-FFF2-40B4-BE49-F238E27FC236}">
                <a16:creationId xmlns:a16="http://schemas.microsoft.com/office/drawing/2014/main" id="{0017BF0C-B2B7-932F-A9AE-5BFAE4AB5C4D}"/>
              </a:ext>
            </a:extLst>
          </p:cNvPr>
          <p:cNvSpPr>
            <a:spLocks noGrp="1"/>
          </p:cNvSpPr>
          <p:nvPr>
            <p:ph sz="half" idx="2"/>
          </p:nvPr>
        </p:nvSpPr>
        <p:spPr>
          <a:xfrm>
            <a:off x="6289612" y="2770632"/>
            <a:ext cx="5065776" cy="1554480"/>
          </a:xfrm>
        </p:spPr>
        <p:txBody>
          <a:bodyPr rtlCol="0">
            <a:normAutofit/>
          </a:bodyPr>
          <a:lstStyle>
            <a:lvl1pPr marL="228600" indent="-228600">
              <a:buClr>
                <a:srgbClr val="73292A"/>
              </a:buClr>
              <a:buFont typeface="Arial" panose="020B0604020202020204" pitchFamily="34" charset="0"/>
              <a:buChar char="•"/>
              <a:defRPr lang="en-GB" sz="1600"/>
            </a:lvl1pPr>
            <a:lvl2pPr marL="685800" indent="-228600">
              <a:buClr>
                <a:srgbClr val="73292A"/>
              </a:buClr>
              <a:buFont typeface="Arial" panose="020B0604020202020204" pitchFamily="34" charset="0"/>
              <a:buChar char="•"/>
              <a:defRPr lang="en-GB" sz="1400"/>
            </a:lvl2pPr>
            <a:lvl3pPr marL="1143000" indent="-228600">
              <a:buClr>
                <a:srgbClr val="73292A"/>
              </a:buClr>
              <a:buFont typeface="Arial" panose="020B0604020202020204" pitchFamily="34" charset="0"/>
              <a:buChar char="•"/>
              <a:defRPr lang="en-GB" sz="1200"/>
            </a:lvl3pPr>
            <a:lvl4pPr marL="1600200" indent="-228600">
              <a:buClr>
                <a:srgbClr val="73292A"/>
              </a:buClr>
              <a:buFont typeface="Arial" panose="020B0604020202020204" pitchFamily="34" charset="0"/>
              <a:buChar char="•"/>
              <a:defRPr lang="en-GB" sz="1100"/>
            </a:lvl4pPr>
            <a:lvl5pPr marL="2057400" indent="-228600">
              <a:buClr>
                <a:srgbClr val="73292A"/>
              </a:buClr>
              <a:buFont typeface="Arial" panose="020B0604020202020204" pitchFamily="34" charset="0"/>
              <a:buChar char="•"/>
              <a:defRPr lang="en-GB" sz="11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31" name="Text Placeholder 4">
            <a:extLst>
              <a:ext uri="{FF2B5EF4-FFF2-40B4-BE49-F238E27FC236}">
                <a16:creationId xmlns:a16="http://schemas.microsoft.com/office/drawing/2014/main" id="{DEAB8B47-DF86-7C9F-F027-2D4D22B2EA50}"/>
              </a:ext>
            </a:extLst>
          </p:cNvPr>
          <p:cNvSpPr>
            <a:spLocks noGrp="1"/>
          </p:cNvSpPr>
          <p:nvPr>
            <p:ph type="body" sz="quarter" idx="3"/>
          </p:nvPr>
        </p:nvSpPr>
        <p:spPr>
          <a:xfrm>
            <a:off x="6289612" y="4361688"/>
            <a:ext cx="5065776" cy="448056"/>
          </a:xfrm>
        </p:spPr>
        <p:txBody>
          <a:bodyPr rtlCol="0" anchor="b">
            <a:normAutofit/>
          </a:bodyPr>
          <a:lstStyle>
            <a:lvl1pPr marL="0" indent="0">
              <a:buFont typeface="Arial" panose="020B0604020202020204" pitchFamily="34" charset="0"/>
              <a:buNone/>
              <a:defRPr lang="en-GB" sz="2000" b="0">
                <a:latin typeface="+mj-lt"/>
              </a:defRPr>
            </a:lvl1pPr>
            <a:lvl2pPr marL="457200" indent="0">
              <a:buNone/>
              <a:defRPr lang="en-GB" sz="2000" b="1"/>
            </a:lvl2pPr>
            <a:lvl3pPr marL="914400" indent="0">
              <a:buNone/>
              <a:defRPr lang="en-GB" sz="1800" b="1"/>
            </a:lvl3pPr>
            <a:lvl4pPr marL="1371600" indent="0">
              <a:buNone/>
              <a:defRPr lang="en-GB" sz="1600" b="1"/>
            </a:lvl4pPr>
            <a:lvl5pPr marL="1828800" indent="0">
              <a:buNone/>
              <a:defRPr lang="en-GB" sz="1600" b="1"/>
            </a:lvl5pPr>
            <a:lvl6pPr marL="2286000" indent="0">
              <a:buNone/>
              <a:defRPr lang="en-GB" sz="1600" b="1"/>
            </a:lvl6pPr>
            <a:lvl7pPr marL="2743200" indent="0">
              <a:buNone/>
              <a:defRPr lang="en-GB" sz="1600" b="1"/>
            </a:lvl7pPr>
            <a:lvl8pPr marL="3200400" indent="0">
              <a:buNone/>
              <a:defRPr lang="en-GB" sz="1600" b="1"/>
            </a:lvl8pPr>
            <a:lvl9pPr marL="3657600" indent="0">
              <a:buNone/>
              <a:defRPr lang="en-GB" sz="1600" b="1"/>
            </a:lvl9pPr>
          </a:lstStyle>
          <a:p>
            <a:pPr lvl="0" rtl="0"/>
            <a:r>
              <a:rPr lang="en-GB"/>
              <a:t>Click to edit Master text styles</a:t>
            </a:r>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6289612" y="4791456"/>
            <a:ext cx="5065776" cy="1408176"/>
          </a:xfrm>
        </p:spPr>
        <p:txBody>
          <a:bodyPr rtlCol="0">
            <a:normAutofit/>
          </a:bodyPr>
          <a:lstStyle>
            <a:lvl1pPr>
              <a:buClr>
                <a:srgbClr val="73292A"/>
              </a:buClr>
              <a:defRPr lang="en-GB" sz="1600"/>
            </a:lvl1pPr>
            <a:lvl2pPr>
              <a:buClr>
                <a:srgbClr val="73292A"/>
              </a:buClr>
              <a:defRPr lang="en-GB" sz="1400"/>
            </a:lvl2pPr>
            <a:lvl3pPr>
              <a:buClr>
                <a:srgbClr val="73292A"/>
              </a:buClr>
              <a:defRPr lang="en-GB" sz="1200"/>
            </a:lvl3pPr>
            <a:lvl4pPr>
              <a:buClr>
                <a:srgbClr val="73292A"/>
              </a:buClr>
              <a:defRPr lang="en-GB" sz="1100"/>
            </a:lvl4pPr>
            <a:lvl5pPr>
              <a:buClr>
                <a:srgbClr val="73292A"/>
              </a:buClr>
              <a:defRPr lang="en-GB" sz="11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pic>
        <p:nvPicPr>
          <p:cNvPr id="38" name="Picture 37" descr="A group of flowers&#10;&#10;Description automatically generated with low confidence">
            <a:extLst>
              <a:ext uri="{FF2B5EF4-FFF2-40B4-BE49-F238E27FC236}">
                <a16:creationId xmlns:a16="http://schemas.microsoft.com/office/drawing/2014/main" id="{5B08C513-7071-2499-7E9D-CFD5A027C0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019083" y="2260473"/>
            <a:ext cx="1245309" cy="2314810"/>
          </a:xfrm>
          <a:prstGeom prst="rect">
            <a:avLst/>
          </a:prstGeom>
        </p:spPr>
      </p:pic>
      <p:sp>
        <p:nvSpPr>
          <p:cNvPr id="34" name="Text Placeholder 33">
            <a:extLst>
              <a:ext uri="{FF2B5EF4-FFF2-40B4-BE49-F238E27FC236}">
                <a16:creationId xmlns:a16="http://schemas.microsoft.com/office/drawing/2014/main" id="{BD46E6E9-39FE-B605-0786-F7F7E656F9B0}"/>
              </a:ext>
            </a:extLst>
          </p:cNvPr>
          <p:cNvSpPr>
            <a:spLocks noGrp="1"/>
          </p:cNvSpPr>
          <p:nvPr>
            <p:ph type="body" sz="quarter" idx="13" hasCustomPrompt="1"/>
          </p:nvPr>
        </p:nvSpPr>
        <p:spPr>
          <a:xfrm>
            <a:off x="466344" y="1426464"/>
            <a:ext cx="3922776" cy="4242816"/>
          </a:xfrm>
        </p:spPr>
        <p:txBody>
          <a:bodyPr rtlCol="0" anchor="ctr">
            <a:normAutofit/>
          </a:bodyPr>
          <a:lstStyle>
            <a:lvl1pPr marL="0" indent="0" algn="ctr">
              <a:spcBef>
                <a:spcPts val="0"/>
              </a:spcBef>
              <a:buNone/>
              <a:defRPr lang="en-GB" sz="30000">
                <a:solidFill>
                  <a:schemeClr val="bg1"/>
                </a:solidFill>
                <a:latin typeface="+mj-lt"/>
              </a:defRPr>
            </a:lvl1pPr>
          </a:lstStyle>
          <a:p>
            <a:pPr lvl="0" rtl="0"/>
            <a:r>
              <a:rPr lang="en-GB"/>
              <a:t>X</a:t>
            </a:r>
          </a:p>
        </p:txBody>
      </p:sp>
    </p:spTree>
    <p:extLst>
      <p:ext uri="{BB962C8B-B14F-4D97-AF65-F5344CB8AC3E}">
        <p14:creationId xmlns:p14="http://schemas.microsoft.com/office/powerpoint/2010/main" val="4062460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8546F5-5752-9595-980A-9978EC65B179}"/>
              </a:ext>
            </a:extLst>
          </p:cNvPr>
          <p:cNvSpPr/>
          <p:nvPr userDrawn="1"/>
        </p:nvSpPr>
        <p:spPr>
          <a:xfrm>
            <a:off x="491679" y="319214"/>
            <a:ext cx="11208641" cy="585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cxnSp>
        <p:nvCxnSpPr>
          <p:cNvPr id="12" name="Straight Connector 11">
            <a:extLst>
              <a:ext uri="{FF2B5EF4-FFF2-40B4-BE49-F238E27FC236}">
                <a16:creationId xmlns:a16="http://schemas.microsoft.com/office/drawing/2014/main" id="{788B1DFD-B7E9-D65B-0A47-8D442617B0D0}"/>
              </a:ext>
            </a:extLst>
          </p:cNvPr>
          <p:cNvCxnSpPr>
            <a:cxnSpLocks/>
          </p:cNvCxnSpPr>
          <p:nvPr userDrawn="1"/>
        </p:nvCxnSpPr>
        <p:spPr>
          <a:xfrm>
            <a:off x="837235" y="1767119"/>
            <a:ext cx="1051656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mollusk, insect&#10;&#10;Description automatically generated">
            <a:extLst>
              <a:ext uri="{FF2B5EF4-FFF2-40B4-BE49-F238E27FC236}">
                <a16:creationId xmlns:a16="http://schemas.microsoft.com/office/drawing/2014/main" id="{4190CCC3-E5E8-9E96-318B-F3F62E2328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5658" y="1631192"/>
            <a:ext cx="1207554" cy="354511"/>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39788" y="365125"/>
            <a:ext cx="10515600" cy="1325563"/>
          </a:xfrm>
        </p:spPr>
        <p:txBody>
          <a:bodyPr rtlCol="0"/>
          <a:lstStyle>
            <a:lvl1pPr algn="ctr">
              <a:defRPr lang="en-GB"/>
            </a:lvl1pPr>
          </a:lstStyle>
          <a:p>
            <a:pPr rtl="0"/>
            <a:r>
              <a:rPr lang="en-GB"/>
              <a:t>Click to edit Master title style</a:t>
            </a:r>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1124712" y="2161563"/>
            <a:ext cx="3200400" cy="427797"/>
          </a:xfrm>
        </p:spPr>
        <p:txBody>
          <a:bodyPr rtlCol="0" anchor="b">
            <a:normAutofit/>
          </a:bodyPr>
          <a:lstStyle>
            <a:lvl1pPr marL="0" indent="0">
              <a:buNone/>
              <a:defRPr lang="en-GB" sz="2000" b="0">
                <a:latin typeface="+mj-lt"/>
              </a:defRPr>
            </a:lvl1pPr>
            <a:lvl2pPr marL="457200" indent="0">
              <a:buNone/>
              <a:defRPr lang="en-GB" sz="2000" b="1"/>
            </a:lvl2pPr>
            <a:lvl3pPr marL="914400" indent="0">
              <a:buNone/>
              <a:defRPr lang="en-GB" sz="1800" b="1"/>
            </a:lvl3pPr>
            <a:lvl4pPr marL="1371600" indent="0">
              <a:buNone/>
              <a:defRPr lang="en-GB" sz="1600" b="1"/>
            </a:lvl4pPr>
            <a:lvl5pPr marL="1828800" indent="0">
              <a:buNone/>
              <a:defRPr lang="en-GB" sz="1600" b="1"/>
            </a:lvl5pPr>
            <a:lvl6pPr marL="2286000" indent="0">
              <a:buNone/>
              <a:defRPr lang="en-GB" sz="1600" b="1"/>
            </a:lvl6pPr>
            <a:lvl7pPr marL="2743200" indent="0">
              <a:buNone/>
              <a:defRPr lang="en-GB" sz="1600" b="1"/>
            </a:lvl7pPr>
            <a:lvl8pPr marL="3200400" indent="0">
              <a:buNone/>
              <a:defRPr lang="en-GB" sz="1600" b="1"/>
            </a:lvl8pPr>
            <a:lvl9pPr marL="3657600" indent="0">
              <a:buNone/>
              <a:defRPr lang="en-GB" sz="1600" b="1"/>
            </a:lvl9pPr>
          </a:lstStyle>
          <a:p>
            <a:pPr lvl="0" rtl="0"/>
            <a:r>
              <a:rPr lang="en-GB"/>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124712" y="2629116"/>
            <a:ext cx="3200400" cy="3320861"/>
          </a:xfrm>
        </p:spPr>
        <p:txBody>
          <a:bodyPr rtlCol="0">
            <a:normAutofit/>
          </a:bodyPr>
          <a:lstStyle>
            <a:lvl1pPr marL="228600" indent="-228600">
              <a:buClr>
                <a:srgbClr val="73292A"/>
              </a:buClr>
              <a:buFont typeface="Arial" panose="020B0604020202020204" pitchFamily="34" charset="0"/>
              <a:buChar char="•"/>
              <a:defRPr lang="en-GB" sz="1600"/>
            </a:lvl1pPr>
            <a:lvl2pPr marL="685800" indent="-228600">
              <a:buClr>
                <a:srgbClr val="73292A"/>
              </a:buClr>
              <a:buFont typeface="Arial" panose="020B0604020202020204" pitchFamily="34" charset="0"/>
              <a:buChar char="•"/>
              <a:defRPr lang="en-GB" sz="1400"/>
            </a:lvl2pPr>
            <a:lvl3pPr marL="1143000" indent="-228600">
              <a:buClr>
                <a:srgbClr val="73292A"/>
              </a:buClr>
              <a:buFont typeface="Arial" panose="020B0604020202020204" pitchFamily="34" charset="0"/>
              <a:buChar char="•"/>
              <a:defRPr lang="en-GB" sz="1200"/>
            </a:lvl3pPr>
            <a:lvl4pPr marL="1600200" indent="-228600">
              <a:buClr>
                <a:srgbClr val="73292A"/>
              </a:buClr>
              <a:buFont typeface="Arial" panose="020B0604020202020204" pitchFamily="34" charset="0"/>
              <a:buChar char="•"/>
              <a:defRPr lang="en-GB" sz="1100"/>
            </a:lvl4pPr>
            <a:lvl5pPr marL="2057400" indent="-228600">
              <a:buClr>
                <a:srgbClr val="73292A"/>
              </a:buClr>
              <a:buFont typeface="Arial" panose="020B0604020202020204" pitchFamily="34" charset="0"/>
              <a:buChar char="•"/>
              <a:defRPr lang="en-GB" sz="11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4498848" y="2161563"/>
            <a:ext cx="3200400" cy="427797"/>
          </a:xfrm>
        </p:spPr>
        <p:txBody>
          <a:bodyPr rtlCol="0" anchor="b">
            <a:normAutofit/>
          </a:bodyPr>
          <a:lstStyle>
            <a:lvl1pPr marL="0" indent="0">
              <a:buNone/>
              <a:defRPr lang="en-GB" sz="2000" b="0">
                <a:latin typeface="+mj-lt"/>
              </a:defRPr>
            </a:lvl1pPr>
            <a:lvl2pPr marL="457200" indent="0">
              <a:buNone/>
              <a:defRPr lang="en-GB" sz="2000" b="1"/>
            </a:lvl2pPr>
            <a:lvl3pPr marL="914400" indent="0">
              <a:buNone/>
              <a:defRPr lang="en-GB" sz="1800" b="1"/>
            </a:lvl3pPr>
            <a:lvl4pPr marL="1371600" indent="0">
              <a:buNone/>
              <a:defRPr lang="en-GB" sz="1600" b="1"/>
            </a:lvl4pPr>
            <a:lvl5pPr marL="1828800" indent="0">
              <a:buNone/>
              <a:defRPr lang="en-GB" sz="1600" b="1"/>
            </a:lvl5pPr>
            <a:lvl6pPr marL="2286000" indent="0">
              <a:buNone/>
              <a:defRPr lang="en-GB" sz="1600" b="1"/>
            </a:lvl6pPr>
            <a:lvl7pPr marL="2743200" indent="0">
              <a:buNone/>
              <a:defRPr lang="en-GB" sz="1600" b="1"/>
            </a:lvl7pPr>
            <a:lvl8pPr marL="3200400" indent="0">
              <a:buNone/>
              <a:defRPr lang="en-GB" sz="1600" b="1"/>
            </a:lvl8pPr>
            <a:lvl9pPr marL="3657600" indent="0">
              <a:buNone/>
              <a:defRPr lang="en-GB" sz="1600" b="1"/>
            </a:lvl9pPr>
          </a:lstStyle>
          <a:p>
            <a:pPr lvl="0" rtl="0"/>
            <a:r>
              <a:rPr lang="en-GB"/>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498848" y="2629116"/>
            <a:ext cx="3200400" cy="3320861"/>
          </a:xfrm>
        </p:spPr>
        <p:txBody>
          <a:bodyPr rtlCol="0">
            <a:normAutofit/>
          </a:bodyPr>
          <a:lstStyle>
            <a:lvl1pPr>
              <a:buClr>
                <a:srgbClr val="73292A"/>
              </a:buClr>
              <a:defRPr lang="en-GB" sz="1600"/>
            </a:lvl1pPr>
            <a:lvl2pPr>
              <a:buClr>
                <a:srgbClr val="73292A"/>
              </a:buClr>
              <a:defRPr lang="en-GB" sz="1400"/>
            </a:lvl2pPr>
            <a:lvl3pPr>
              <a:buClr>
                <a:srgbClr val="73292A"/>
              </a:buClr>
              <a:defRPr lang="en-GB" sz="1200"/>
            </a:lvl3pPr>
            <a:lvl4pPr>
              <a:buClr>
                <a:srgbClr val="73292A"/>
              </a:buClr>
              <a:defRPr lang="en-GB" sz="1100"/>
            </a:lvl4pPr>
            <a:lvl5pPr>
              <a:buClr>
                <a:srgbClr val="73292A"/>
              </a:buClr>
              <a:defRPr lang="en-GB" sz="11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rtlCol="0"/>
          <a:lstStyle>
            <a:defPPr>
              <a:defRPr lang="en-GB"/>
            </a:defPPr>
          </a:lstStyle>
          <a:p>
            <a:pPr rtl="0"/>
            <a:r>
              <a:rPr lang="en-GB" dirty="0"/>
              <a:t>Presentation title</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rtlCol="0"/>
          <a:lstStyle>
            <a:defPPr>
              <a:defRPr lang="en-GB"/>
            </a:defPPr>
          </a:lstStyle>
          <a:p>
            <a:pPr rtl="0"/>
            <a:fld id="{294A09A9-5501-47C1-A89A-A340965A2BE2}" type="slidenum">
              <a:rPr lang="en-GB" smtClean="0"/>
              <a:t>‹#›</a:t>
            </a:fld>
            <a:endParaRPr lang="en-GB" dirty="0"/>
          </a:p>
        </p:txBody>
      </p:sp>
      <p:sp>
        <p:nvSpPr>
          <p:cNvPr id="15" name="Text Placeholder 4">
            <a:extLst>
              <a:ext uri="{FF2B5EF4-FFF2-40B4-BE49-F238E27FC236}">
                <a16:creationId xmlns:a16="http://schemas.microsoft.com/office/drawing/2014/main" id="{F270D939-D128-D431-82CE-9C15D5A7AA9A}"/>
              </a:ext>
            </a:extLst>
          </p:cNvPr>
          <p:cNvSpPr>
            <a:spLocks noGrp="1"/>
          </p:cNvSpPr>
          <p:nvPr>
            <p:ph type="body" sz="quarter" idx="13"/>
          </p:nvPr>
        </p:nvSpPr>
        <p:spPr>
          <a:xfrm>
            <a:off x="7909560" y="2161563"/>
            <a:ext cx="3200400" cy="427797"/>
          </a:xfrm>
        </p:spPr>
        <p:txBody>
          <a:bodyPr rtlCol="0" anchor="b">
            <a:normAutofit/>
          </a:bodyPr>
          <a:lstStyle>
            <a:lvl1pPr marL="0" indent="0">
              <a:buNone/>
              <a:defRPr lang="en-GB" sz="2000" b="0">
                <a:latin typeface="+mj-lt"/>
              </a:defRPr>
            </a:lvl1pPr>
            <a:lvl2pPr marL="457200" indent="0">
              <a:buNone/>
              <a:defRPr lang="en-GB" sz="2000" b="1"/>
            </a:lvl2pPr>
            <a:lvl3pPr marL="914400" indent="0">
              <a:buNone/>
              <a:defRPr lang="en-GB" sz="1800" b="1"/>
            </a:lvl3pPr>
            <a:lvl4pPr marL="1371600" indent="0">
              <a:buNone/>
              <a:defRPr lang="en-GB" sz="1600" b="1"/>
            </a:lvl4pPr>
            <a:lvl5pPr marL="1828800" indent="0">
              <a:buNone/>
              <a:defRPr lang="en-GB" sz="1600" b="1"/>
            </a:lvl5pPr>
            <a:lvl6pPr marL="2286000" indent="0">
              <a:buNone/>
              <a:defRPr lang="en-GB" sz="1600" b="1"/>
            </a:lvl6pPr>
            <a:lvl7pPr marL="2743200" indent="0">
              <a:buNone/>
              <a:defRPr lang="en-GB" sz="1600" b="1"/>
            </a:lvl7pPr>
            <a:lvl8pPr marL="3200400" indent="0">
              <a:buNone/>
              <a:defRPr lang="en-GB" sz="1600" b="1"/>
            </a:lvl8pPr>
            <a:lvl9pPr marL="3657600" indent="0">
              <a:buNone/>
              <a:defRPr lang="en-GB" sz="1600" b="1"/>
            </a:lvl9pPr>
          </a:lstStyle>
          <a:p>
            <a:pPr lvl="0" rtl="0"/>
            <a:r>
              <a:rPr lang="en-GB"/>
              <a:t>Click to edit Master text styles</a:t>
            </a:r>
          </a:p>
        </p:txBody>
      </p:sp>
      <p:sp>
        <p:nvSpPr>
          <p:cNvPr id="16" name="Content Placeholder 5">
            <a:extLst>
              <a:ext uri="{FF2B5EF4-FFF2-40B4-BE49-F238E27FC236}">
                <a16:creationId xmlns:a16="http://schemas.microsoft.com/office/drawing/2014/main" id="{4AAE69C6-BB37-BC70-8424-BC928D19C91A}"/>
              </a:ext>
            </a:extLst>
          </p:cNvPr>
          <p:cNvSpPr>
            <a:spLocks noGrp="1"/>
          </p:cNvSpPr>
          <p:nvPr>
            <p:ph sz="quarter" idx="14"/>
          </p:nvPr>
        </p:nvSpPr>
        <p:spPr>
          <a:xfrm>
            <a:off x="7909560" y="2629116"/>
            <a:ext cx="3200400" cy="3320861"/>
          </a:xfrm>
        </p:spPr>
        <p:txBody>
          <a:bodyPr rtlCol="0">
            <a:normAutofit/>
          </a:bodyPr>
          <a:lstStyle>
            <a:lvl1pPr>
              <a:buClr>
                <a:srgbClr val="73292A"/>
              </a:buClr>
              <a:defRPr lang="en-GB" sz="1600"/>
            </a:lvl1pPr>
            <a:lvl2pPr>
              <a:buClr>
                <a:srgbClr val="73292A"/>
              </a:buClr>
              <a:defRPr lang="en-GB" sz="1400"/>
            </a:lvl2pPr>
            <a:lvl3pPr>
              <a:buClr>
                <a:srgbClr val="73292A"/>
              </a:buClr>
              <a:defRPr lang="en-GB" sz="1200"/>
            </a:lvl3pPr>
            <a:lvl4pPr>
              <a:buClr>
                <a:srgbClr val="73292A"/>
              </a:buClr>
              <a:defRPr lang="en-GB" sz="1100"/>
            </a:lvl4pPr>
            <a:lvl5pPr>
              <a:buClr>
                <a:srgbClr val="73292A"/>
              </a:buClr>
              <a:defRPr lang="en-GB" sz="11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Tree>
    <p:extLst>
      <p:ext uri="{BB962C8B-B14F-4D97-AF65-F5344CB8AC3E}">
        <p14:creationId xmlns:p14="http://schemas.microsoft.com/office/powerpoint/2010/main" val="3169908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picture containing fabric&#10;&#10;Description automatically generated">
            <a:extLst>
              <a:ext uri="{FF2B5EF4-FFF2-40B4-BE49-F238E27FC236}">
                <a16:creationId xmlns:a16="http://schemas.microsoft.com/office/drawing/2014/main" id="{E0606CB6-3E28-F128-51B5-3786D74048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8" name="Rectangle 17">
            <a:extLst>
              <a:ext uri="{FF2B5EF4-FFF2-40B4-BE49-F238E27FC236}">
                <a16:creationId xmlns:a16="http://schemas.microsoft.com/office/drawing/2014/main" id="{E64BBC1B-7DD9-DA00-15CC-B446DA472005}"/>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8" name="Picture 7" descr="A picture containing flower, plant&#10;&#10;Description automatically generated">
            <a:extLst>
              <a:ext uri="{FF2B5EF4-FFF2-40B4-BE49-F238E27FC236}">
                <a16:creationId xmlns:a16="http://schemas.microsoft.com/office/drawing/2014/main" id="{C88A03B2-8C41-A023-CB90-5F79A1F01A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pic>
        <p:nvPicPr>
          <p:cNvPr id="10" name="Picture 9" descr="A close-up of a flower&#10;&#10;Description automatically generated with low confidence">
            <a:extLst>
              <a:ext uri="{FF2B5EF4-FFF2-40B4-BE49-F238E27FC236}">
                <a16:creationId xmlns:a16="http://schemas.microsoft.com/office/drawing/2014/main" id="{9EA6110C-517A-C447-DB03-9A264F112F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19809" y="1695833"/>
            <a:ext cx="1155700" cy="4318000"/>
          </a:xfrm>
          <a:prstGeom prst="rect">
            <a:avLst/>
          </a:prstGeom>
        </p:spPr>
      </p:pic>
      <p:pic>
        <p:nvPicPr>
          <p:cNvPr id="12" name="Picture 11" descr="A close-up of a flower&#10;&#10;Description automatically generated with low confidence">
            <a:extLst>
              <a:ext uri="{FF2B5EF4-FFF2-40B4-BE49-F238E27FC236}">
                <a16:creationId xmlns:a16="http://schemas.microsoft.com/office/drawing/2014/main" id="{DC4249CD-2B45-A435-5B21-CFA7042138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66749" y="381916"/>
            <a:ext cx="1155700" cy="4318000"/>
          </a:xfrm>
          <a:prstGeom prst="rect">
            <a:avLst/>
          </a:prstGeom>
        </p:spPr>
      </p:pic>
      <p:sp>
        <p:nvSpPr>
          <p:cNvPr id="14" name="Rectangle 13">
            <a:extLst>
              <a:ext uri="{FF2B5EF4-FFF2-40B4-BE49-F238E27FC236}">
                <a16:creationId xmlns:a16="http://schemas.microsoft.com/office/drawing/2014/main" id="{7A7568A0-F819-551E-4780-20A651246990}"/>
              </a:ext>
            </a:extLst>
          </p:cNvPr>
          <p:cNvSpPr/>
          <p:nvPr userDrawn="1"/>
        </p:nvSpPr>
        <p:spPr>
          <a:xfrm>
            <a:off x="1024128" y="2162946"/>
            <a:ext cx="3794760" cy="253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sp>
        <p:nvSpPr>
          <p:cNvPr id="16" name="Rectangle 15">
            <a:extLst>
              <a:ext uri="{FF2B5EF4-FFF2-40B4-BE49-F238E27FC236}">
                <a16:creationId xmlns:a16="http://schemas.microsoft.com/office/drawing/2014/main" id="{5711D903-56F9-B09B-0443-A76786804823}"/>
              </a:ext>
            </a:extLst>
          </p:cNvPr>
          <p:cNvSpPr/>
          <p:nvPr userDrawn="1"/>
        </p:nvSpPr>
        <p:spPr>
          <a:xfrm>
            <a:off x="1131655" y="2264499"/>
            <a:ext cx="3585549" cy="233542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sp>
        <p:nvSpPr>
          <p:cNvPr id="2" name="Title 1">
            <a:extLst>
              <a:ext uri="{FF2B5EF4-FFF2-40B4-BE49-F238E27FC236}">
                <a16:creationId xmlns:a16="http://schemas.microsoft.com/office/drawing/2014/main" id="{D9D91551-9B41-0ACF-0BE6-9D174E6957FD}"/>
              </a:ext>
            </a:extLst>
          </p:cNvPr>
          <p:cNvSpPr>
            <a:spLocks noGrp="1"/>
          </p:cNvSpPr>
          <p:nvPr>
            <p:ph type="title"/>
          </p:nvPr>
        </p:nvSpPr>
        <p:spPr>
          <a:xfrm>
            <a:off x="1472184" y="2889504"/>
            <a:ext cx="2852928" cy="1088136"/>
          </a:xfrm>
        </p:spPr>
        <p:txBody>
          <a:bodyPr rtlCol="0"/>
          <a:lstStyle>
            <a:lvl1pPr algn="ctr">
              <a:defRPr lang="en-GB"/>
            </a:lvl1pPr>
          </a:lstStyle>
          <a:p>
            <a:pPr rtl="0"/>
            <a:r>
              <a:rPr lang="en-GB"/>
              <a:t>Click to edit Master title style</a:t>
            </a:r>
          </a:p>
        </p:txBody>
      </p:sp>
      <p:sp>
        <p:nvSpPr>
          <p:cNvPr id="19" name="Content Placeholder 2">
            <a:extLst>
              <a:ext uri="{FF2B5EF4-FFF2-40B4-BE49-F238E27FC236}">
                <a16:creationId xmlns:a16="http://schemas.microsoft.com/office/drawing/2014/main" id="{545D3FB1-678F-0A9A-CCB6-435CE57DA0F6}"/>
              </a:ext>
            </a:extLst>
          </p:cNvPr>
          <p:cNvSpPr>
            <a:spLocks noGrp="1"/>
          </p:cNvSpPr>
          <p:nvPr>
            <p:ph idx="1"/>
          </p:nvPr>
        </p:nvSpPr>
        <p:spPr>
          <a:xfrm>
            <a:off x="8211312" y="2011680"/>
            <a:ext cx="2999232" cy="2843784"/>
          </a:xfrm>
        </p:spPr>
        <p:txBody>
          <a:bodyPr rtlCol="0" anchor="ctr">
            <a:normAutofit/>
          </a:bodyPr>
          <a:lstStyle>
            <a:lvl1pPr marL="0" indent="0" algn="l">
              <a:lnSpc>
                <a:spcPct val="150000"/>
              </a:lnSpc>
              <a:buNone/>
              <a:defRPr lang="en-GB" sz="2400">
                <a:latin typeface="Gill Sans Nova Light" panose="020F0302020204030204" pitchFamily="34" charset="0"/>
                <a:cs typeface="Gill Sans Nova Light" panose="020F0302020204030204" pitchFamily="34" charset="0"/>
              </a:defRPr>
            </a:lvl1pPr>
            <a:lvl2pPr algn="l">
              <a:lnSpc>
                <a:spcPct val="150000"/>
              </a:lnSpc>
              <a:defRPr lang="en-GB" sz="2000">
                <a:latin typeface="Gill Sans Nova Light" panose="020F0302020204030204" pitchFamily="34" charset="0"/>
                <a:cs typeface="Gill Sans Nova Light" panose="020F0302020204030204" pitchFamily="34" charset="0"/>
              </a:defRPr>
            </a:lvl2pPr>
            <a:lvl3pPr algn="ctr">
              <a:defRPr lang="en-GB" sz="1600">
                <a:latin typeface="Gill Sans Nova Light" panose="020F0302020204030204" pitchFamily="34" charset="0"/>
                <a:cs typeface="Gill Sans Nova Light" panose="020F0302020204030204" pitchFamily="34" charset="0"/>
              </a:defRPr>
            </a:lvl3pPr>
            <a:lvl4pPr algn="ctr">
              <a:defRPr lang="en-GB" sz="1400">
                <a:latin typeface="Gill Sans Nova Light" panose="020F0302020204030204" pitchFamily="34" charset="0"/>
                <a:cs typeface="Gill Sans Nova Light" panose="020F0302020204030204" pitchFamily="34" charset="0"/>
              </a:defRPr>
            </a:lvl4pPr>
            <a:lvl5pPr algn="ctr">
              <a:defRPr lang="en-GB" sz="1400">
                <a:latin typeface="Gill Sans Nova Light" panose="020F0302020204030204" pitchFamily="34" charset="0"/>
                <a:cs typeface="Gill Sans Nova Light" panose="020F0302020204030204" pitchFamily="34" charset="0"/>
              </a:defRPr>
            </a:lvl5pPr>
          </a:lstStyle>
          <a:p>
            <a:pPr lvl="0" rtl="0"/>
            <a:r>
              <a:rPr lang="en-GB"/>
              <a:t>Click to edit Master text styles</a:t>
            </a:r>
          </a:p>
          <a:p>
            <a:pPr lvl="1" rtl="0"/>
            <a:r>
              <a:rPr lang="en-GB"/>
              <a:t>Second level</a:t>
            </a:r>
          </a:p>
        </p:txBody>
      </p:sp>
    </p:spTree>
    <p:extLst>
      <p:ext uri="{BB962C8B-B14F-4D97-AF65-F5344CB8AC3E}">
        <p14:creationId xmlns:p14="http://schemas.microsoft.com/office/powerpoint/2010/main" val="3482466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362110-9E75-C1E6-F3D3-769A27CB658B}"/>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sp>
        <p:nvSpPr>
          <p:cNvPr id="10" name="Rectangle 9">
            <a:extLst>
              <a:ext uri="{FF2B5EF4-FFF2-40B4-BE49-F238E27FC236}">
                <a16:creationId xmlns:a16="http://schemas.microsoft.com/office/drawing/2014/main" id="{80E61109-4A99-6337-9E7D-6AE0370E2A33}"/>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11" name="Picture 10" descr="A picture containing mollusk, insect&#10;&#10;Description automatically generated">
            <a:extLst>
              <a:ext uri="{FF2B5EF4-FFF2-40B4-BE49-F238E27FC236}">
                <a16:creationId xmlns:a16="http://schemas.microsoft.com/office/drawing/2014/main" id="{13B4663F-72DF-CD37-DE9D-C35DFB37E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12" name="Title 1">
            <a:extLst>
              <a:ext uri="{FF2B5EF4-FFF2-40B4-BE49-F238E27FC236}">
                <a16:creationId xmlns:a16="http://schemas.microsoft.com/office/drawing/2014/main" id="{C48BE494-2D3C-A618-4422-6EA9496986DA}"/>
              </a:ext>
            </a:extLst>
          </p:cNvPr>
          <p:cNvSpPr>
            <a:spLocks noGrp="1"/>
          </p:cNvSpPr>
          <p:nvPr>
            <p:ph type="title"/>
          </p:nvPr>
        </p:nvSpPr>
        <p:spPr>
          <a:xfrm>
            <a:off x="381000" y="381000"/>
            <a:ext cx="11430000" cy="1325563"/>
          </a:xfrm>
        </p:spPr>
        <p:txBody>
          <a:bodyPr rtlCol="0"/>
          <a:lstStyle>
            <a:lvl1pPr algn="ctr">
              <a:defRPr lang="en-GB"/>
            </a:lvl1pPr>
          </a:lstStyle>
          <a:p>
            <a:pPr rtl="0"/>
            <a:r>
              <a:rPr lang="en-GB"/>
              <a:t>Click to edit Master title style</a:t>
            </a:r>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838200" y="2628461"/>
            <a:ext cx="5181600" cy="3548501"/>
          </a:xfrm>
        </p:spPr>
        <p:txBody>
          <a:bodyPr rtlCol="0"/>
          <a:lstStyle>
            <a:defPPr>
              <a:defRPr lang="en-GB"/>
            </a:def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172200" y="2628461"/>
            <a:ext cx="5181600" cy="3548501"/>
          </a:xfrm>
        </p:spPr>
        <p:txBody>
          <a:bodyPr rtlCol="0"/>
          <a:lstStyle>
            <a:defPPr>
              <a:defRPr lang="en-GB"/>
            </a:def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5" name="Footer Placeholder 4">
            <a:extLst>
              <a:ext uri="{FF2B5EF4-FFF2-40B4-BE49-F238E27FC236}">
                <a16:creationId xmlns:a16="http://schemas.microsoft.com/office/drawing/2014/main" id="{C119B248-9F11-0A11-E6AF-776D371E14A3}"/>
              </a:ext>
            </a:extLst>
          </p:cNvPr>
          <p:cNvSpPr>
            <a:spLocks noGrp="1"/>
          </p:cNvSpPr>
          <p:nvPr>
            <p:ph type="ftr" sz="quarter" idx="10"/>
          </p:nvPr>
        </p:nvSpPr>
        <p:spPr/>
        <p:txBody>
          <a:bodyPr rtlCol="0"/>
          <a:lstStyle>
            <a:defPPr>
              <a:defRPr lang="en-GB"/>
            </a:defPPr>
          </a:lstStyle>
          <a:p>
            <a:pPr rtl="0"/>
            <a:r>
              <a:rPr lang="en-GB" dirty="0"/>
              <a:t>Presentation title</a:t>
            </a:r>
          </a:p>
        </p:txBody>
      </p:sp>
      <p:sp>
        <p:nvSpPr>
          <p:cNvPr id="8" name="Slide Number Placeholder 7">
            <a:extLst>
              <a:ext uri="{FF2B5EF4-FFF2-40B4-BE49-F238E27FC236}">
                <a16:creationId xmlns:a16="http://schemas.microsoft.com/office/drawing/2014/main" id="{85EFD48A-F270-E4EE-7C35-F4304F3DDF35}"/>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a:t>‹#›</a:t>
            </a:fld>
            <a:endParaRPr lang="en-GB" dirty="0"/>
          </a:p>
        </p:txBody>
      </p:sp>
    </p:spTree>
    <p:extLst>
      <p:ext uri="{BB962C8B-B14F-4D97-AF65-F5344CB8AC3E}">
        <p14:creationId xmlns:p14="http://schemas.microsoft.com/office/powerpoint/2010/main" val="301069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7DEB86-4C56-EB31-FEEE-EC8AA99FB456}"/>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sp>
        <p:nvSpPr>
          <p:cNvPr id="6" name="Rectangle 5">
            <a:extLst>
              <a:ext uri="{FF2B5EF4-FFF2-40B4-BE49-F238E27FC236}">
                <a16:creationId xmlns:a16="http://schemas.microsoft.com/office/drawing/2014/main" id="{F3C19EDA-96E7-C255-DFF9-F36A187EBACD}"/>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7" name="Picture 6" descr="A picture containing mollusk, insect&#10;&#10;Description automatically generated">
            <a:extLst>
              <a:ext uri="{FF2B5EF4-FFF2-40B4-BE49-F238E27FC236}">
                <a16:creationId xmlns:a16="http://schemas.microsoft.com/office/drawing/2014/main" id="{FAD938FE-3B63-4832-B610-64346C069F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8" name="Title 1">
            <a:extLst>
              <a:ext uri="{FF2B5EF4-FFF2-40B4-BE49-F238E27FC236}">
                <a16:creationId xmlns:a16="http://schemas.microsoft.com/office/drawing/2014/main" id="{5B38128B-385C-B928-A4A8-BD98929D3DD4}"/>
              </a:ext>
            </a:extLst>
          </p:cNvPr>
          <p:cNvSpPr>
            <a:spLocks noGrp="1"/>
          </p:cNvSpPr>
          <p:nvPr>
            <p:ph type="title"/>
          </p:nvPr>
        </p:nvSpPr>
        <p:spPr>
          <a:xfrm>
            <a:off x="381000" y="381000"/>
            <a:ext cx="11430000" cy="1325563"/>
          </a:xfrm>
        </p:spPr>
        <p:txBody>
          <a:bodyPr rtlCol="0"/>
          <a:lstStyle>
            <a:lvl1pPr algn="ctr">
              <a:defRPr lang="en-GB"/>
            </a:lvl1pPr>
          </a:lstStyle>
          <a:p>
            <a:pPr rtl="0"/>
            <a:r>
              <a:rPr lang="en-GB"/>
              <a:t>Click to edit Master title style</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rtlCol="0"/>
          <a:lstStyle>
            <a:defPPr>
              <a:defRPr lang="en-GB"/>
            </a:defPPr>
          </a:lstStyle>
          <a:p>
            <a:pPr rtl="0"/>
            <a:r>
              <a:rPr lang="en-GB"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rtlCol="0"/>
          <a:lstStyle>
            <a:defPPr>
              <a:defRPr lang="en-GB"/>
            </a:defPPr>
          </a:lstStyle>
          <a:p>
            <a:pPr rtl="0"/>
            <a:fld id="{294A09A9-5501-47C1-A89A-A340965A2BE2}" type="slidenum">
              <a:rPr lang="en-GB" smtClean="0"/>
              <a:t>‹#›</a:t>
            </a:fld>
            <a:endParaRPr lang="en-GB" dirty="0"/>
          </a:p>
        </p:txBody>
      </p:sp>
    </p:spTree>
    <p:extLst>
      <p:ext uri="{BB962C8B-B14F-4D97-AF65-F5344CB8AC3E}">
        <p14:creationId xmlns:p14="http://schemas.microsoft.com/office/powerpoint/2010/main" val="1476947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p:txBody>
          <a:bodyPr rtlCol="0"/>
          <a:lstStyle>
            <a:defPPr>
              <a:defRPr lang="en-GB"/>
            </a:defPPr>
          </a:lstStyle>
          <a:p>
            <a:pPr rtl="0"/>
            <a:r>
              <a:rPr lang="en-GB" dirty="0"/>
              <a:t>Presentation title</a:t>
            </a:r>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p:txBody>
          <a:bodyPr rtlCol="0"/>
          <a:lstStyle>
            <a:defPPr>
              <a:defRPr lang="en-GB"/>
            </a:defPPr>
          </a:lstStyle>
          <a:p>
            <a:pPr rtl="0"/>
            <a:fld id="{294A09A9-5501-47C1-A89A-A340965A2BE2}" type="slidenum">
              <a:rPr lang="en-GB" smtClean="0"/>
              <a:t>‹#›</a:t>
            </a:fld>
            <a:endParaRPr lang="en-GB" dirty="0"/>
          </a:p>
        </p:txBody>
      </p:sp>
    </p:spTree>
    <p:extLst>
      <p:ext uri="{BB962C8B-B14F-4D97-AF65-F5344CB8AC3E}">
        <p14:creationId xmlns:p14="http://schemas.microsoft.com/office/powerpoint/2010/main" val="2875107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rtlCol="0" anchor="b"/>
          <a:lstStyle>
            <a:lvl1pPr>
              <a:defRPr lang="en-GB" sz="3200"/>
            </a:lvl1pPr>
          </a:lstStyle>
          <a:p>
            <a:pPr rtl="0"/>
            <a:r>
              <a:rPr lang="en-GB"/>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rtlCol="0"/>
          <a:lstStyle>
            <a:lvl1pPr>
              <a:defRPr lang="en-GB" sz="3200"/>
            </a:lvl1pPr>
            <a:lvl2pPr>
              <a:defRPr lang="en-GB" sz="2800"/>
            </a:lvl2pPr>
            <a:lvl3pPr>
              <a:defRPr lang="en-GB" sz="2400"/>
            </a:lvl3pPr>
            <a:lvl4pPr>
              <a:defRPr lang="en-GB" sz="2000"/>
            </a:lvl4pPr>
            <a:lvl5pPr>
              <a:defRPr lang="en-GB" sz="2000"/>
            </a:lvl5pPr>
            <a:lvl6pPr>
              <a:defRPr lang="en-GB" sz="2000"/>
            </a:lvl6pPr>
            <a:lvl7pPr>
              <a:defRPr lang="en-GB" sz="2000"/>
            </a:lvl7pPr>
            <a:lvl8pPr>
              <a:defRPr lang="en-GB" sz="2000"/>
            </a:lvl8pPr>
            <a:lvl9pPr>
              <a:defRPr lang="en-GB" sz="20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rtlCol="0"/>
          <a:lstStyle>
            <a:lvl1pPr marL="0" indent="0">
              <a:buNone/>
              <a:defRPr lang="en-GB" sz="1600"/>
            </a:lvl1pPr>
            <a:lvl2pPr marL="457200" indent="0">
              <a:buNone/>
              <a:defRPr lang="en-GB" sz="1400"/>
            </a:lvl2pPr>
            <a:lvl3pPr marL="914400" indent="0">
              <a:buNone/>
              <a:defRPr lang="en-GB" sz="1200"/>
            </a:lvl3pPr>
            <a:lvl4pPr marL="1371600" indent="0">
              <a:buNone/>
              <a:defRPr lang="en-GB" sz="1000"/>
            </a:lvl4pPr>
            <a:lvl5pPr marL="1828800" indent="0">
              <a:buNone/>
              <a:defRPr lang="en-GB" sz="1000"/>
            </a:lvl5pPr>
            <a:lvl6pPr marL="2286000" indent="0">
              <a:buNone/>
              <a:defRPr lang="en-GB" sz="1000"/>
            </a:lvl6pPr>
            <a:lvl7pPr marL="2743200" indent="0">
              <a:buNone/>
              <a:defRPr lang="en-GB" sz="1000"/>
            </a:lvl7pPr>
            <a:lvl8pPr marL="3200400" indent="0">
              <a:buNone/>
              <a:defRPr lang="en-GB" sz="1000"/>
            </a:lvl8pPr>
            <a:lvl9pPr marL="3657600" indent="0">
              <a:buNone/>
              <a:defRPr lang="en-GB" sz="1000"/>
            </a:lvl9pPr>
          </a:lstStyle>
          <a:p>
            <a:pPr lvl="0" rtl="0"/>
            <a:r>
              <a:rPr lang="en-GB"/>
              <a:t>Click to edit Master text styles</a:t>
            </a:r>
          </a:p>
        </p:txBody>
      </p:sp>
      <p:sp>
        <p:nvSpPr>
          <p:cNvPr id="6" name="Footer Placeholder 5">
            <a:extLst>
              <a:ext uri="{FF2B5EF4-FFF2-40B4-BE49-F238E27FC236}">
                <a16:creationId xmlns:a16="http://schemas.microsoft.com/office/drawing/2014/main" id="{F5AEF53B-C85C-47DB-ADE4-C1D9FA682945}"/>
              </a:ext>
            </a:extLst>
          </p:cNvPr>
          <p:cNvSpPr>
            <a:spLocks noGrp="1"/>
          </p:cNvSpPr>
          <p:nvPr>
            <p:ph type="ftr" sz="quarter" idx="11"/>
          </p:nvPr>
        </p:nvSpPr>
        <p:spPr/>
        <p:txBody>
          <a:bodyPr rtlCol="0"/>
          <a:lstStyle>
            <a:defPPr>
              <a:defRPr lang="en-GB"/>
            </a:defPPr>
          </a:lstStyle>
          <a:p>
            <a:pPr rtl="0"/>
            <a:r>
              <a:rPr lang="en-GB" dirty="0"/>
              <a:t>Presentation title</a:t>
            </a:r>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p:txBody>
          <a:bodyPr rtlCol="0"/>
          <a:lstStyle>
            <a:defPPr>
              <a:defRPr lang="en-GB"/>
            </a:defPPr>
          </a:lstStyle>
          <a:p>
            <a:pPr rtl="0"/>
            <a:fld id="{294A09A9-5501-47C1-A89A-A340965A2BE2}" type="slidenum">
              <a:rPr lang="en-GB" smtClean="0"/>
              <a:t>‹#›</a:t>
            </a:fld>
            <a:endParaRPr lang="en-GB" dirty="0"/>
          </a:p>
        </p:txBody>
      </p:sp>
    </p:spTree>
    <p:extLst>
      <p:ext uri="{BB962C8B-B14F-4D97-AF65-F5344CB8AC3E}">
        <p14:creationId xmlns:p14="http://schemas.microsoft.com/office/powerpoint/2010/main" val="79920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rtlCol="0" anchor="b"/>
          <a:lstStyle>
            <a:lvl1pPr>
              <a:defRPr lang="en-GB" sz="3200"/>
            </a:lvl1pPr>
          </a:lstStyle>
          <a:p>
            <a:pPr rtl="0"/>
            <a:r>
              <a:rPr lang="en-GB"/>
              <a:t>Click to edit Master title style</a:t>
            </a: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rtlCol="0"/>
          <a:lstStyle>
            <a:lvl1pPr marL="0" indent="0">
              <a:buNone/>
              <a:defRPr lang="en-GB" sz="3200"/>
            </a:lvl1pPr>
            <a:lvl2pPr marL="457200" indent="0">
              <a:buNone/>
              <a:defRPr lang="en-GB" sz="2800"/>
            </a:lvl2pPr>
            <a:lvl3pPr marL="914400" indent="0">
              <a:buNone/>
              <a:defRPr lang="en-GB" sz="2400"/>
            </a:lvl3pPr>
            <a:lvl4pPr marL="1371600" indent="0">
              <a:buNone/>
              <a:defRPr lang="en-GB" sz="2000"/>
            </a:lvl4pPr>
            <a:lvl5pPr marL="1828800" indent="0">
              <a:buNone/>
              <a:defRPr lang="en-GB" sz="2000"/>
            </a:lvl5pPr>
            <a:lvl6pPr marL="2286000" indent="0">
              <a:buNone/>
              <a:defRPr lang="en-GB" sz="2000"/>
            </a:lvl6pPr>
            <a:lvl7pPr marL="2743200" indent="0">
              <a:buNone/>
              <a:defRPr lang="en-GB" sz="2000"/>
            </a:lvl7pPr>
            <a:lvl8pPr marL="3200400" indent="0">
              <a:buNone/>
              <a:defRPr lang="en-GB" sz="2000"/>
            </a:lvl8pPr>
            <a:lvl9pPr marL="3657600" indent="0">
              <a:buNone/>
              <a:defRPr lang="en-GB" sz="2000"/>
            </a:lvl9pPr>
          </a:lstStyle>
          <a:p>
            <a:pPr rtl="0"/>
            <a:r>
              <a:rPr lang="en-GB" dirty="0"/>
              <a:t>Click icon to add picture</a:t>
            </a:r>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rtlCol="0"/>
          <a:lstStyle>
            <a:lvl1pPr marL="0" indent="0">
              <a:buNone/>
              <a:defRPr lang="en-GB" sz="1600"/>
            </a:lvl1pPr>
            <a:lvl2pPr marL="457200" indent="0">
              <a:buNone/>
              <a:defRPr lang="en-GB" sz="1400"/>
            </a:lvl2pPr>
            <a:lvl3pPr marL="914400" indent="0">
              <a:buNone/>
              <a:defRPr lang="en-GB" sz="1200"/>
            </a:lvl3pPr>
            <a:lvl4pPr marL="1371600" indent="0">
              <a:buNone/>
              <a:defRPr lang="en-GB" sz="1000"/>
            </a:lvl4pPr>
            <a:lvl5pPr marL="1828800" indent="0">
              <a:buNone/>
              <a:defRPr lang="en-GB" sz="1000"/>
            </a:lvl5pPr>
            <a:lvl6pPr marL="2286000" indent="0">
              <a:buNone/>
              <a:defRPr lang="en-GB" sz="1000"/>
            </a:lvl6pPr>
            <a:lvl7pPr marL="2743200" indent="0">
              <a:buNone/>
              <a:defRPr lang="en-GB" sz="1000"/>
            </a:lvl7pPr>
            <a:lvl8pPr marL="3200400" indent="0">
              <a:buNone/>
              <a:defRPr lang="en-GB" sz="1000"/>
            </a:lvl8pPr>
            <a:lvl9pPr marL="3657600" indent="0">
              <a:buNone/>
              <a:defRPr lang="en-GB" sz="1000"/>
            </a:lvl9pPr>
          </a:lstStyle>
          <a:p>
            <a:pPr lvl="0" rtl="0"/>
            <a:r>
              <a:rPr lang="en-GB"/>
              <a:t>Click to edit Master text styles</a:t>
            </a:r>
          </a:p>
        </p:txBody>
      </p:sp>
      <p:sp>
        <p:nvSpPr>
          <p:cNvPr id="6" name="Footer Placeholder 5">
            <a:extLst>
              <a:ext uri="{FF2B5EF4-FFF2-40B4-BE49-F238E27FC236}">
                <a16:creationId xmlns:a16="http://schemas.microsoft.com/office/drawing/2014/main" id="{08DA4DA3-10C7-48A6-9B15-38222B8CAD42}"/>
              </a:ext>
            </a:extLst>
          </p:cNvPr>
          <p:cNvSpPr>
            <a:spLocks noGrp="1"/>
          </p:cNvSpPr>
          <p:nvPr>
            <p:ph type="ftr" sz="quarter" idx="11"/>
          </p:nvPr>
        </p:nvSpPr>
        <p:spPr/>
        <p:txBody>
          <a:bodyPr rtlCol="0"/>
          <a:lstStyle>
            <a:defPPr>
              <a:defRPr lang="en-GB"/>
            </a:defPPr>
          </a:lstStyle>
          <a:p>
            <a:pPr rtl="0"/>
            <a:r>
              <a:rPr lang="en-GB" dirty="0"/>
              <a:t>Presentation title</a:t>
            </a:r>
          </a:p>
        </p:txBody>
      </p:sp>
      <p:sp>
        <p:nvSpPr>
          <p:cNvPr id="7" name="Slide Number Placeholder 6">
            <a:extLst>
              <a:ext uri="{FF2B5EF4-FFF2-40B4-BE49-F238E27FC236}">
                <a16:creationId xmlns:a16="http://schemas.microsoft.com/office/drawing/2014/main" id="{E584E7EE-5B3B-427E-9807-020AEF8C7662}"/>
              </a:ext>
            </a:extLst>
          </p:cNvPr>
          <p:cNvSpPr>
            <a:spLocks noGrp="1"/>
          </p:cNvSpPr>
          <p:nvPr>
            <p:ph type="sldNum" sz="quarter" idx="12"/>
          </p:nvPr>
        </p:nvSpPr>
        <p:spPr/>
        <p:txBody>
          <a:bodyPr rtlCol="0"/>
          <a:lstStyle>
            <a:defPPr>
              <a:defRPr lang="en-GB"/>
            </a:defPPr>
          </a:lstStyle>
          <a:p>
            <a:pPr rtl="0"/>
            <a:fld id="{294A09A9-5501-47C1-A89A-A340965A2BE2}" type="slidenum">
              <a:rPr lang="en-GB" smtClean="0"/>
              <a:t>‹#›</a:t>
            </a:fld>
            <a:endParaRPr lang="en-GB" dirty="0"/>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4" name="Picture 3" descr="A picture containing fabric&#10;&#10;Description automatically generated">
            <a:extLst>
              <a:ext uri="{FF2B5EF4-FFF2-40B4-BE49-F238E27FC236}">
                <a16:creationId xmlns:a16="http://schemas.microsoft.com/office/drawing/2014/main" id="{ABAD6905-AD97-1EAF-A4A3-D0BB13B12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0" name="Rectangle 9">
            <a:extLst>
              <a:ext uri="{FF2B5EF4-FFF2-40B4-BE49-F238E27FC236}">
                <a16:creationId xmlns:a16="http://schemas.microsoft.com/office/drawing/2014/main" id="{63BCB4CA-03FB-81F4-F8A2-FA9C0DBDEB11}"/>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13" name="Picture 12" descr="A group of flowers&#10;&#10;Description automatically generated with low confidence">
            <a:extLst>
              <a:ext uri="{FF2B5EF4-FFF2-40B4-BE49-F238E27FC236}">
                <a16:creationId xmlns:a16="http://schemas.microsoft.com/office/drawing/2014/main" id="{138EDBF7-FA56-2BF9-ECFA-6C39FEE8F8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59852" flipH="1">
            <a:off x="1760954" y="2048834"/>
            <a:ext cx="1230524" cy="22873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183880" y="978408"/>
            <a:ext cx="3749040" cy="1325880"/>
          </a:xfrm>
        </p:spPr>
        <p:txBody>
          <a:bodyPr rtlCol="0"/>
          <a:lstStyle>
            <a:defPPr>
              <a:defRPr lang="en-GB"/>
            </a:defPPr>
          </a:lstStyle>
          <a:p>
            <a:pPr rtl="0"/>
            <a:r>
              <a:rPr lang="en-GB"/>
              <a:t>Click to edit Master title style</a:t>
            </a:r>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rtlCol="0"/>
          <a:lstStyle>
            <a:defPPr>
              <a:defRPr lang="en-GB"/>
            </a:defPPr>
          </a:lstStyle>
          <a:p>
            <a:pPr rtl="0"/>
            <a:r>
              <a:rPr lang="en-GB" dirty="0"/>
              <a:t>Presentation title</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rtlCol="0"/>
          <a:lstStyle>
            <a:defPPr>
              <a:defRPr lang="en-GB"/>
            </a:defPPr>
          </a:lstStyle>
          <a:p>
            <a:pPr rtl="0"/>
            <a:fld id="{294A09A9-5501-47C1-A89A-A340965A2BE2}" type="slidenum">
              <a:rPr lang="en-GB" smtClean="0"/>
              <a:t>‹#›</a:t>
            </a:fld>
            <a:endParaRPr lang="en-GB" dirty="0"/>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8183880" y="2194560"/>
            <a:ext cx="3749040" cy="4306824"/>
          </a:xfrm>
        </p:spPr>
        <p:txBody>
          <a:bodyPr rtlCol="0">
            <a:normAutofit/>
          </a:bodyPr>
          <a:lstStyle>
            <a:lvl1pPr marL="0" indent="0">
              <a:lnSpc>
                <a:spcPct val="150000"/>
              </a:lnSpc>
              <a:buClr>
                <a:srgbClr val="73292A"/>
              </a:buClr>
              <a:buNone/>
              <a:defRPr lang="en-GB" sz="2400"/>
            </a:lvl1pPr>
            <a:lvl2pPr marL="228600">
              <a:buClr>
                <a:srgbClr val="73292A"/>
              </a:buClr>
              <a:defRPr lang="en-GB" sz="2000"/>
            </a:lvl2pPr>
            <a:lvl3pPr marL="685800">
              <a:buClr>
                <a:srgbClr val="73292A"/>
              </a:buClr>
              <a:defRPr lang="en-GB" sz="1800"/>
            </a:lvl3pPr>
            <a:lvl4pPr marL="1143000">
              <a:buClr>
                <a:srgbClr val="73292A"/>
              </a:buClr>
              <a:defRPr lang="en-GB" sz="1600"/>
            </a:lvl4pPr>
            <a:lvl5pPr marL="1600200">
              <a:buClr>
                <a:srgbClr val="73292A"/>
              </a:buClr>
              <a:defRPr lang="en-GB" sz="16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pic>
        <p:nvPicPr>
          <p:cNvPr id="6" name="Picture 5" descr="A picture containing flower, plant&#10;&#10;Description automatically generated">
            <a:extLst>
              <a:ext uri="{FF2B5EF4-FFF2-40B4-BE49-F238E27FC236}">
                <a16:creationId xmlns:a16="http://schemas.microsoft.com/office/drawing/2014/main" id="{0FE36A83-31CF-DF76-5708-55ED9FB707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sp>
        <p:nvSpPr>
          <p:cNvPr id="11" name="Text Placeholder 33">
            <a:extLst>
              <a:ext uri="{FF2B5EF4-FFF2-40B4-BE49-F238E27FC236}">
                <a16:creationId xmlns:a16="http://schemas.microsoft.com/office/drawing/2014/main" id="{5BF6365E-74A9-6D7B-5F20-7C29F29017E5}"/>
              </a:ext>
            </a:extLst>
          </p:cNvPr>
          <p:cNvSpPr>
            <a:spLocks noGrp="1"/>
          </p:cNvSpPr>
          <p:nvPr>
            <p:ph type="body" sz="quarter" idx="13" hasCustomPrompt="1"/>
          </p:nvPr>
        </p:nvSpPr>
        <p:spPr>
          <a:xfrm>
            <a:off x="1225296" y="1426464"/>
            <a:ext cx="3922776" cy="4242816"/>
          </a:xfrm>
        </p:spPr>
        <p:txBody>
          <a:bodyPr rtlCol="0" anchor="ctr">
            <a:normAutofit/>
          </a:bodyPr>
          <a:lstStyle>
            <a:lvl1pPr marL="0" indent="0" algn="ctr">
              <a:spcBef>
                <a:spcPts val="0"/>
              </a:spcBef>
              <a:buNone/>
              <a:defRPr lang="en-GB" sz="30000">
                <a:solidFill>
                  <a:schemeClr val="bg1"/>
                </a:solidFill>
                <a:latin typeface="+mj-lt"/>
              </a:defRPr>
            </a:lvl1pPr>
          </a:lstStyle>
          <a:p>
            <a:pPr lvl="0" rtl="0"/>
            <a:r>
              <a:rPr lang="en-GB"/>
              <a:t>X</a:t>
            </a:r>
          </a:p>
        </p:txBody>
      </p:sp>
    </p:spTree>
    <p:extLst>
      <p:ext uri="{BB962C8B-B14F-4D97-AF65-F5344CB8AC3E}">
        <p14:creationId xmlns:p14="http://schemas.microsoft.com/office/powerpoint/2010/main" val="953980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B4DE27-1913-8274-9943-46641EA0DAB7}"/>
              </a:ext>
            </a:extLst>
          </p:cNvPr>
          <p:cNvSpPr/>
          <p:nvPr userDrawn="1"/>
        </p:nvSpPr>
        <p:spPr>
          <a:xfrm>
            <a:off x="1174276" y="-756"/>
            <a:ext cx="9843449" cy="5690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solidFill>
                <a:schemeClr val="bg1"/>
              </a:solidFill>
            </a:endParaRPr>
          </a:p>
        </p:txBody>
      </p:sp>
      <p:sp>
        <p:nvSpPr>
          <p:cNvPr id="9" name="Rectangle 8">
            <a:extLst>
              <a:ext uri="{FF2B5EF4-FFF2-40B4-BE49-F238E27FC236}">
                <a16:creationId xmlns:a16="http://schemas.microsoft.com/office/drawing/2014/main" id="{F901AB4A-AE17-BFA4-697C-75EC6407E147}"/>
              </a:ext>
            </a:extLst>
          </p:cNvPr>
          <p:cNvSpPr/>
          <p:nvPr userDrawn="1"/>
        </p:nvSpPr>
        <p:spPr>
          <a:xfrm>
            <a:off x="1604189" y="-13446"/>
            <a:ext cx="8983623" cy="525779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11" name="Picture 10" descr="A picture containing mollusk, insect&#10;&#10;Description automatically generated">
            <a:extLst>
              <a:ext uri="{FF2B5EF4-FFF2-40B4-BE49-F238E27FC236}">
                <a16:creationId xmlns:a16="http://schemas.microsoft.com/office/drawing/2014/main" id="{1C7F01FE-99A8-35BD-05A1-6D93A2578E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2833" y="5110810"/>
            <a:ext cx="1207554" cy="354511"/>
          </a:xfrm>
          <a:prstGeom prst="rect">
            <a:avLst/>
          </a:prstGeom>
        </p:spPr>
      </p:pic>
      <p:pic>
        <p:nvPicPr>
          <p:cNvPr id="13" name="Picture 12">
            <a:extLst>
              <a:ext uri="{FF2B5EF4-FFF2-40B4-BE49-F238E27FC236}">
                <a16:creationId xmlns:a16="http://schemas.microsoft.com/office/drawing/2014/main" id="{E66660DF-FD7A-4340-E854-B4680A6B88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5202474" y="-1953000"/>
            <a:ext cx="1485900" cy="53721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748028" y="1389888"/>
            <a:ext cx="8695944" cy="1325880"/>
          </a:xfrm>
        </p:spPr>
        <p:txBody>
          <a:bodyPr rtlCol="0"/>
          <a:lstStyle>
            <a:lvl1pPr algn="ctr">
              <a:defRPr lang="en-GB">
                <a:latin typeface="Baskerville" panose="02020502070401020303" pitchFamily="18" charset="0"/>
                <a:ea typeface="Baskerville" panose="02020502070401020303" pitchFamily="18" charset="0"/>
              </a:defRPr>
            </a:lvl1pPr>
          </a:lstStyle>
          <a:p>
            <a:pPr rtl="0"/>
            <a:r>
              <a:rPr lang="en-GB"/>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2223516" y="2651760"/>
            <a:ext cx="7744968" cy="2697480"/>
          </a:xfrm>
        </p:spPr>
        <p:txBody>
          <a:bodyPr rtlCol="0">
            <a:normAutofit/>
          </a:bodyPr>
          <a:lstStyle>
            <a:lvl1pPr marL="0" indent="0" algn="ctr">
              <a:lnSpc>
                <a:spcPct val="100000"/>
              </a:lnSpc>
              <a:buNone/>
              <a:defRPr lang="en-GB" sz="2000">
                <a:latin typeface="Gill Sans Nova Light" panose="020F0302020204030204" pitchFamily="34" charset="0"/>
                <a:cs typeface="Gill Sans Nova Light" panose="020F0302020204030204" pitchFamily="34" charset="0"/>
              </a:defRPr>
            </a:lvl1pPr>
            <a:lvl2pPr algn="ctr">
              <a:lnSpc>
                <a:spcPct val="100000"/>
              </a:lnSpc>
              <a:defRPr lang="en-GB" sz="1800">
                <a:latin typeface="Gill Sans Nova Light" panose="020F0302020204030204" pitchFamily="34" charset="0"/>
                <a:cs typeface="Gill Sans Nova Light" panose="020F0302020204030204" pitchFamily="34" charset="0"/>
              </a:defRPr>
            </a:lvl2pPr>
            <a:lvl3pPr algn="ctr">
              <a:defRPr lang="en-GB" sz="1600">
                <a:latin typeface="Gill Sans Nova Light" panose="020F0302020204030204" pitchFamily="34" charset="0"/>
                <a:cs typeface="Gill Sans Nova Light" panose="020F0302020204030204" pitchFamily="34" charset="0"/>
              </a:defRPr>
            </a:lvl3pPr>
            <a:lvl4pPr algn="ctr">
              <a:defRPr lang="en-GB" sz="1400">
                <a:latin typeface="Gill Sans Nova Light" panose="020F0302020204030204" pitchFamily="34" charset="0"/>
                <a:cs typeface="Gill Sans Nova Light" panose="020F0302020204030204" pitchFamily="34" charset="0"/>
              </a:defRPr>
            </a:lvl4pPr>
            <a:lvl5pPr algn="ctr">
              <a:defRPr lang="en-GB" sz="1400">
                <a:latin typeface="Gill Sans Nova Light" panose="020F0302020204030204" pitchFamily="34" charset="0"/>
                <a:cs typeface="Gill Sans Nova Light" panose="020F0302020204030204" pitchFamily="34" charset="0"/>
              </a:defRPr>
            </a:lvl5pPr>
          </a:lstStyle>
          <a:p>
            <a:pPr lvl="0" rtl="0"/>
            <a:r>
              <a:rPr lang="en-GB"/>
              <a:t>Click to edit Master text styles</a:t>
            </a:r>
          </a:p>
          <a:p>
            <a:pPr lvl="1" rtl="0"/>
            <a:r>
              <a:rPr lang="en-GB"/>
              <a:t>Second level</a:t>
            </a:r>
          </a:p>
        </p:txBody>
      </p:sp>
      <p:sp>
        <p:nvSpPr>
          <p:cNvPr id="14" name="Footer Placeholder 13">
            <a:extLst>
              <a:ext uri="{FF2B5EF4-FFF2-40B4-BE49-F238E27FC236}">
                <a16:creationId xmlns:a16="http://schemas.microsoft.com/office/drawing/2014/main" id="{2F05D25C-B703-1868-603E-D468EF44D794}"/>
              </a:ext>
            </a:extLst>
          </p:cNvPr>
          <p:cNvSpPr>
            <a:spLocks noGrp="1"/>
          </p:cNvSpPr>
          <p:nvPr>
            <p:ph type="ftr" sz="quarter" idx="10"/>
          </p:nvPr>
        </p:nvSpPr>
        <p:spPr/>
        <p:txBody>
          <a:bodyPr rtlCol="0"/>
          <a:lstStyle>
            <a:defPPr>
              <a:defRPr lang="en-GB"/>
            </a:defPPr>
          </a:lstStyle>
          <a:p>
            <a:pPr rtl="0"/>
            <a:r>
              <a:rPr lang="en-GB" dirty="0"/>
              <a:t>Presentation title</a:t>
            </a:r>
          </a:p>
        </p:txBody>
      </p:sp>
      <p:sp>
        <p:nvSpPr>
          <p:cNvPr id="15" name="Slide Number Placeholder 14">
            <a:extLst>
              <a:ext uri="{FF2B5EF4-FFF2-40B4-BE49-F238E27FC236}">
                <a16:creationId xmlns:a16="http://schemas.microsoft.com/office/drawing/2014/main" id="{D8FDB2CC-A975-BC07-042A-228D387E5165}"/>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a:t>‹#›</a:t>
            </a:fld>
            <a:endParaRPr lang="en-GB" dirty="0"/>
          </a:p>
        </p:txBody>
      </p:sp>
    </p:spTree>
    <p:extLst>
      <p:ext uri="{BB962C8B-B14F-4D97-AF65-F5344CB8AC3E}">
        <p14:creationId xmlns:p14="http://schemas.microsoft.com/office/powerpoint/2010/main" val="1120268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ADFA29-47E3-2E16-12B7-D8031DC04C0D}"/>
              </a:ext>
            </a:extLst>
          </p:cNvPr>
          <p:cNvSpPr/>
          <p:nvPr userDrawn="1"/>
        </p:nvSpPr>
        <p:spPr>
          <a:xfrm>
            <a:off x="0" y="3377183"/>
            <a:ext cx="12192000" cy="2326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11" name="Picture 10" descr="A close up of a plant&#10;&#10;Description automatically generated with low confidence">
            <a:extLst>
              <a:ext uri="{FF2B5EF4-FFF2-40B4-BE49-F238E27FC236}">
                <a16:creationId xmlns:a16="http://schemas.microsoft.com/office/drawing/2014/main" id="{D373DB44-C887-96AC-D32D-B7656F28FB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87322" y="3187511"/>
            <a:ext cx="1422400" cy="5283200"/>
          </a:xfrm>
          <a:prstGeom prst="rect">
            <a:avLst/>
          </a:prstGeom>
        </p:spPr>
      </p:pic>
      <p:pic>
        <p:nvPicPr>
          <p:cNvPr id="9" name="Picture 8" descr="A picture containing bedclothes, fabric&#10;&#10;Description automatically generated">
            <a:extLst>
              <a:ext uri="{FF2B5EF4-FFF2-40B4-BE49-F238E27FC236}">
                <a16:creationId xmlns:a16="http://schemas.microsoft.com/office/drawing/2014/main" id="{6A080FF9-A96B-AA38-428D-5F2CF533D0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5400022" y="287485"/>
            <a:ext cx="1485900" cy="5372100"/>
          </a:xfrm>
          <a:prstGeom prst="rect">
            <a:avLst/>
          </a:prstGeom>
        </p:spPr>
      </p:pic>
      <p:sp>
        <p:nvSpPr>
          <p:cNvPr id="13" name="Rectangle 12">
            <a:extLst>
              <a:ext uri="{FF2B5EF4-FFF2-40B4-BE49-F238E27FC236}">
                <a16:creationId xmlns:a16="http://schemas.microsoft.com/office/drawing/2014/main" id="{25150280-02E2-686D-A130-65EBDA15EF13}"/>
              </a:ext>
            </a:extLst>
          </p:cNvPr>
          <p:cNvSpPr/>
          <p:nvPr userDrawn="1"/>
        </p:nvSpPr>
        <p:spPr>
          <a:xfrm>
            <a:off x="232651" y="3633264"/>
            <a:ext cx="11740896" cy="178975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latin typeface="Gill Sans Light" panose="020B0302020104020203" pitchFamily="34" charset="-79"/>
              <a:cs typeface="Gill Sans Light" panose="020B0302020104020203" pitchFamily="34" charset="-79"/>
            </a:endParaRPr>
          </a:p>
        </p:txBody>
      </p:sp>
      <p:pic>
        <p:nvPicPr>
          <p:cNvPr id="15" name="Picture 14" descr="A picture containing ceramic ware, porcelain&#10;&#10;Description automatically generated">
            <a:extLst>
              <a:ext uri="{FF2B5EF4-FFF2-40B4-BE49-F238E27FC236}">
                <a16:creationId xmlns:a16="http://schemas.microsoft.com/office/drawing/2014/main" id="{3DD4D68C-6665-333E-98E8-785116A05A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590193">
            <a:off x="6957396" y="5090392"/>
            <a:ext cx="856832" cy="832525"/>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27E0939A-D971-0D79-9B6D-834913C959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62979" y="3252854"/>
            <a:ext cx="1206427" cy="621355"/>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userDrawn="1">
            <p:ph type="title"/>
          </p:nvPr>
        </p:nvSpPr>
        <p:spPr>
          <a:xfrm>
            <a:off x="1153668" y="3977640"/>
            <a:ext cx="9884664" cy="731520"/>
          </a:xfrm>
        </p:spPr>
        <p:txBody>
          <a:bodyPr rtlCol="0" anchor="b">
            <a:normAutofit/>
          </a:bodyPr>
          <a:lstStyle>
            <a:lvl1pPr algn="ctr">
              <a:defRPr lang="en-GB" sz="4400"/>
            </a:lvl1pPr>
          </a:lstStyle>
          <a:p>
            <a:pPr rtl="0"/>
            <a:r>
              <a:rPr lang="en-GB"/>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userDrawn="1">
            <p:ph type="body" idx="1"/>
          </p:nvPr>
        </p:nvSpPr>
        <p:spPr>
          <a:xfrm>
            <a:off x="1153668" y="4700016"/>
            <a:ext cx="9884664" cy="457200"/>
          </a:xfrm>
        </p:spPr>
        <p:txBody>
          <a:bodyPr rtlCol="0" anchor="ctr"/>
          <a:lstStyle>
            <a:lvl1pPr marL="0" indent="0" algn="ctr">
              <a:buNone/>
              <a:defRPr lang="en-GB" sz="2400">
                <a:solidFill>
                  <a:schemeClr val="tx1">
                    <a:tint val="75000"/>
                  </a:schemeClr>
                </a:solidFill>
              </a:defRPr>
            </a:lvl1pPr>
            <a:lvl2pPr marL="457200" indent="0">
              <a:buNone/>
              <a:defRPr lang="en-GB" sz="2000">
                <a:solidFill>
                  <a:schemeClr val="tx1">
                    <a:tint val="75000"/>
                  </a:schemeClr>
                </a:solidFill>
              </a:defRPr>
            </a:lvl2pPr>
            <a:lvl3pPr marL="914400" indent="0">
              <a:buNone/>
              <a:defRPr lang="en-GB" sz="1800">
                <a:solidFill>
                  <a:schemeClr val="tx1">
                    <a:tint val="75000"/>
                  </a:schemeClr>
                </a:solidFill>
              </a:defRPr>
            </a:lvl3pPr>
            <a:lvl4pPr marL="1371600" indent="0">
              <a:buNone/>
              <a:defRPr lang="en-GB" sz="1600">
                <a:solidFill>
                  <a:schemeClr val="tx1">
                    <a:tint val="75000"/>
                  </a:schemeClr>
                </a:solidFill>
              </a:defRPr>
            </a:lvl4pPr>
            <a:lvl5pPr marL="1828800" indent="0">
              <a:buNone/>
              <a:defRPr lang="en-GB" sz="1600">
                <a:solidFill>
                  <a:schemeClr val="tx1">
                    <a:tint val="75000"/>
                  </a:schemeClr>
                </a:solidFill>
              </a:defRPr>
            </a:lvl5pPr>
            <a:lvl6pPr marL="2286000" indent="0">
              <a:buNone/>
              <a:defRPr lang="en-GB" sz="1600">
                <a:solidFill>
                  <a:schemeClr val="tx1">
                    <a:tint val="75000"/>
                  </a:schemeClr>
                </a:solidFill>
              </a:defRPr>
            </a:lvl6pPr>
            <a:lvl7pPr marL="2743200" indent="0">
              <a:buNone/>
              <a:defRPr lang="en-GB" sz="1600">
                <a:solidFill>
                  <a:schemeClr val="tx1">
                    <a:tint val="75000"/>
                  </a:schemeClr>
                </a:solidFill>
              </a:defRPr>
            </a:lvl7pPr>
            <a:lvl8pPr marL="3200400" indent="0">
              <a:buNone/>
              <a:defRPr lang="en-GB" sz="1600">
                <a:solidFill>
                  <a:schemeClr val="tx1">
                    <a:tint val="75000"/>
                  </a:schemeClr>
                </a:solidFill>
              </a:defRPr>
            </a:lvl8pPr>
            <a:lvl9pPr marL="3657600" indent="0">
              <a:buNone/>
              <a:defRPr lang="en-GB" sz="1600">
                <a:solidFill>
                  <a:schemeClr val="tx1">
                    <a:tint val="75000"/>
                  </a:schemeClr>
                </a:solidFill>
              </a:defRPr>
            </a:lvl9pPr>
          </a:lstStyle>
          <a:p>
            <a:pPr lvl="0" rtl="0"/>
            <a:r>
              <a:rPr lang="en-GB"/>
              <a:t>Click to edit Master text styles</a:t>
            </a:r>
          </a:p>
        </p:txBody>
      </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rtlCol="0"/>
          <a:lstStyle>
            <a:lvl1pPr algn="ctr">
              <a:defRPr lang="en-GB">
                <a:latin typeface="Baskerville" panose="02020502070401020303" pitchFamily="18" charset="0"/>
                <a:ea typeface="Baskerville" panose="02020502070401020303" pitchFamily="18" charset="0"/>
              </a:defRPr>
            </a:lvl1pPr>
          </a:lstStyle>
          <a:p>
            <a:pPr rtl="0"/>
            <a:r>
              <a:rPr lang="en-GB"/>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1825625"/>
            <a:ext cx="10515600" cy="4370832"/>
          </a:xfrm>
        </p:spPr>
        <p:txBody>
          <a:bodyPr rtlCol="0"/>
          <a:lstStyle>
            <a:lvl1pPr>
              <a:defRPr lang="en-GB">
                <a:latin typeface="Gill Sans Nova Light" panose="020F0302020204030204" pitchFamily="34" charset="0"/>
                <a:cs typeface="Gill Sans Nova Light" panose="020F0302020204030204" pitchFamily="34" charset="0"/>
              </a:defRPr>
            </a:lvl1pPr>
            <a:lvl2pPr>
              <a:defRPr lang="en-GB">
                <a:latin typeface="Gill Sans Nova Light" panose="020F0302020204030204" pitchFamily="34" charset="0"/>
                <a:cs typeface="Gill Sans Nova Light" panose="020F0302020204030204" pitchFamily="34" charset="0"/>
              </a:defRPr>
            </a:lvl2pPr>
            <a:lvl3pPr>
              <a:defRPr lang="en-GB">
                <a:latin typeface="Gill Sans Nova Light" panose="020F0302020204030204" pitchFamily="34" charset="0"/>
                <a:cs typeface="Gill Sans Nova Light" panose="020F0302020204030204" pitchFamily="34" charset="0"/>
              </a:defRPr>
            </a:lvl3pPr>
            <a:lvl4pPr>
              <a:defRPr lang="en-GB">
                <a:latin typeface="Gill Sans Nova Light" panose="020F0302020204030204" pitchFamily="34" charset="0"/>
                <a:cs typeface="Gill Sans Nova Light" panose="020F0302020204030204" pitchFamily="34" charset="0"/>
              </a:defRPr>
            </a:lvl4pPr>
            <a:lvl5pPr>
              <a:defRPr lang="en-GB">
                <a:latin typeface="Gill Sans Nova Light" panose="020F0302020204030204" pitchFamily="34" charset="0"/>
                <a:cs typeface="Gill Sans Nova Light" panose="020F0302020204030204" pitchFamily="34" charset="0"/>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rtlCol="0"/>
          <a:lstStyle>
            <a:defPPr>
              <a:defRPr lang="en-GB"/>
            </a:defPPr>
          </a:lstStyle>
          <a:p>
            <a:pPr rtl="0"/>
            <a:r>
              <a:rPr lang="en-GB" dirty="0"/>
              <a:t>Presentation title</a:t>
            </a:r>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a:t>‹#›</a:t>
            </a:fld>
            <a:endParaRPr lang="en-GB" dirty="0"/>
          </a:p>
        </p:txBody>
      </p:sp>
    </p:spTree>
    <p:extLst>
      <p:ext uri="{BB962C8B-B14F-4D97-AF65-F5344CB8AC3E}">
        <p14:creationId xmlns:p14="http://schemas.microsoft.com/office/powerpoint/2010/main" val="2782271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gree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rtlCol="0"/>
          <a:lstStyle>
            <a:lvl1pPr algn="ctr">
              <a:defRPr lang="en-GB">
                <a:latin typeface="Baskerville" panose="02020502070401020303" pitchFamily="18" charset="0"/>
                <a:ea typeface="Baskerville" panose="02020502070401020303" pitchFamily="18" charset="0"/>
              </a:defRPr>
            </a:lvl1pPr>
          </a:lstStyle>
          <a:p>
            <a:pPr rtl="0"/>
            <a:r>
              <a:rPr lang="en-GB"/>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609600" y="1600200"/>
            <a:ext cx="10972800" cy="4572000"/>
          </a:xfrm>
        </p:spPr>
        <p:txBody>
          <a:bodyPr rtlCol="0"/>
          <a:lstStyle>
            <a:lvl1pPr>
              <a:defRPr lang="en-GB">
                <a:latin typeface="Gill Sans Nova Light" panose="020F0302020204030204" pitchFamily="34" charset="0"/>
                <a:cs typeface="Gill Sans Nova Light" panose="020F0302020204030204" pitchFamily="34" charset="0"/>
              </a:defRPr>
            </a:lvl1pPr>
            <a:lvl2pPr>
              <a:defRPr lang="en-GB">
                <a:latin typeface="Gill Sans Nova Light" panose="020F0302020204030204" pitchFamily="34" charset="0"/>
                <a:cs typeface="Gill Sans Nova Light" panose="020F0302020204030204" pitchFamily="34" charset="0"/>
              </a:defRPr>
            </a:lvl2pPr>
            <a:lvl3pPr>
              <a:defRPr lang="en-GB">
                <a:latin typeface="Gill Sans Nova Light" panose="020F0302020204030204" pitchFamily="34" charset="0"/>
                <a:cs typeface="Gill Sans Nova Light" panose="020F0302020204030204" pitchFamily="34" charset="0"/>
              </a:defRPr>
            </a:lvl3pPr>
            <a:lvl4pPr>
              <a:defRPr lang="en-GB">
                <a:latin typeface="Gill Sans Nova Light" panose="020F0302020204030204" pitchFamily="34" charset="0"/>
                <a:cs typeface="Gill Sans Nova Light" panose="020F0302020204030204" pitchFamily="34" charset="0"/>
              </a:defRPr>
            </a:lvl4pPr>
            <a:lvl5pPr>
              <a:defRPr lang="en-GB">
                <a:latin typeface="Gill Sans Nova Light" panose="020F0302020204030204" pitchFamily="34" charset="0"/>
                <a:cs typeface="Gill Sans Nova Light" panose="020F0302020204030204" pitchFamily="34" charset="0"/>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rtlCol="0"/>
          <a:lstStyle>
            <a:defPPr>
              <a:defRPr lang="en-GB"/>
            </a:defPPr>
          </a:lstStyle>
          <a:p>
            <a:pPr rtl="0"/>
            <a:r>
              <a:rPr lang="en-GB" dirty="0"/>
              <a:t>Presentation title</a:t>
            </a:r>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a:t>‹#›</a:t>
            </a:fld>
            <a:endParaRPr lang="en-GB" dirty="0"/>
          </a:p>
        </p:txBody>
      </p:sp>
    </p:spTree>
    <p:extLst>
      <p:ext uri="{BB962C8B-B14F-4D97-AF65-F5344CB8AC3E}">
        <p14:creationId xmlns:p14="http://schemas.microsoft.com/office/powerpoint/2010/main" val="2925109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F45E1C-47F6-0AF9-7468-BA613D681E1D}"/>
              </a:ext>
            </a:extLst>
          </p:cNvPr>
          <p:cNvSpPr/>
          <p:nvPr userDrawn="1"/>
        </p:nvSpPr>
        <p:spPr>
          <a:xfrm>
            <a:off x="0" y="1533950"/>
            <a:ext cx="12192000" cy="379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8" name="Picture 7" descr="A picture containing fabric&#10;&#10;Description automatically generated">
            <a:extLst>
              <a:ext uri="{FF2B5EF4-FFF2-40B4-BE49-F238E27FC236}">
                <a16:creationId xmlns:a16="http://schemas.microsoft.com/office/drawing/2014/main" id="{AB9E0D8B-7031-366D-884B-EB3FABD78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5056236" y="-1772981"/>
            <a:ext cx="2147050" cy="6039669"/>
          </a:xfrm>
          <a:prstGeom prst="rect">
            <a:avLst/>
          </a:prstGeom>
        </p:spPr>
      </p:pic>
      <p:sp>
        <p:nvSpPr>
          <p:cNvPr id="12" name="Rectangle 11">
            <a:extLst>
              <a:ext uri="{FF2B5EF4-FFF2-40B4-BE49-F238E27FC236}">
                <a16:creationId xmlns:a16="http://schemas.microsoft.com/office/drawing/2014/main" id="{1859314F-DCEF-A5A7-C5D9-F0D39AAC9FFA}"/>
              </a:ext>
            </a:extLst>
          </p:cNvPr>
          <p:cNvSpPr/>
          <p:nvPr userDrawn="1"/>
        </p:nvSpPr>
        <p:spPr>
          <a:xfrm>
            <a:off x="225552" y="1796143"/>
            <a:ext cx="11740896" cy="326571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16" name="Picture 15" descr="A picture containing flower, plant&#10;&#10;Description automatically generated">
            <a:extLst>
              <a:ext uri="{FF2B5EF4-FFF2-40B4-BE49-F238E27FC236}">
                <a16:creationId xmlns:a16="http://schemas.microsoft.com/office/drawing/2014/main" id="{DAAE5EB8-5B6B-6FA6-E6E7-D2F58FDFB4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6307543" y="-287017"/>
            <a:ext cx="1051334" cy="3866771"/>
          </a:xfrm>
          <a:prstGeom prst="rect">
            <a:avLst/>
          </a:prstGeom>
        </p:spPr>
      </p:pic>
      <p:pic>
        <p:nvPicPr>
          <p:cNvPr id="19" name="Picture 18" descr="A picture containing mollusk, insect&#10;&#10;Description automatically generated">
            <a:extLst>
              <a:ext uri="{FF2B5EF4-FFF2-40B4-BE49-F238E27FC236}">
                <a16:creationId xmlns:a16="http://schemas.microsoft.com/office/drawing/2014/main" id="{BB1368FF-AA1B-4423-30B1-BE082E6F19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92222" y="4923380"/>
            <a:ext cx="1207554" cy="354511"/>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1743456" y="2404872"/>
            <a:ext cx="8705088" cy="2002536"/>
          </a:xfrm>
        </p:spPr>
        <p:txBody>
          <a:bodyPr rtlCol="0" anchor="t">
            <a:normAutofit/>
          </a:bodyPr>
          <a:lstStyle>
            <a:lvl1pPr algn="ctr">
              <a:defRPr lang="en-GB" sz="4400"/>
            </a:lvl1pPr>
          </a:lstStyle>
          <a:p>
            <a:pPr rtl="0"/>
            <a:r>
              <a:rPr lang="en-GB"/>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743454" y="3964517"/>
            <a:ext cx="8705089" cy="457200"/>
          </a:xfrm>
        </p:spPr>
        <p:txBody>
          <a:bodyPr rtlCol="0" anchor="ctr"/>
          <a:lstStyle>
            <a:lvl1pPr marL="0" indent="0" algn="ctr">
              <a:buNone/>
              <a:defRPr lang="en-GB" sz="2400">
                <a:solidFill>
                  <a:schemeClr val="accent3"/>
                </a:solidFill>
              </a:defRPr>
            </a:lvl1pPr>
            <a:lvl2pPr marL="457200" indent="0">
              <a:buNone/>
              <a:defRPr lang="en-GB" sz="2000">
                <a:solidFill>
                  <a:schemeClr val="tx1">
                    <a:tint val="75000"/>
                  </a:schemeClr>
                </a:solidFill>
              </a:defRPr>
            </a:lvl2pPr>
            <a:lvl3pPr marL="914400" indent="0">
              <a:buNone/>
              <a:defRPr lang="en-GB" sz="1800">
                <a:solidFill>
                  <a:schemeClr val="tx1">
                    <a:tint val="75000"/>
                  </a:schemeClr>
                </a:solidFill>
              </a:defRPr>
            </a:lvl3pPr>
            <a:lvl4pPr marL="1371600" indent="0">
              <a:buNone/>
              <a:defRPr lang="en-GB" sz="1600">
                <a:solidFill>
                  <a:schemeClr val="tx1">
                    <a:tint val="75000"/>
                  </a:schemeClr>
                </a:solidFill>
              </a:defRPr>
            </a:lvl4pPr>
            <a:lvl5pPr marL="1828800" indent="0">
              <a:buNone/>
              <a:defRPr lang="en-GB" sz="1600">
                <a:solidFill>
                  <a:schemeClr val="tx1">
                    <a:tint val="75000"/>
                  </a:schemeClr>
                </a:solidFill>
              </a:defRPr>
            </a:lvl5pPr>
            <a:lvl6pPr marL="2286000" indent="0">
              <a:buNone/>
              <a:defRPr lang="en-GB" sz="1600">
                <a:solidFill>
                  <a:schemeClr val="tx1">
                    <a:tint val="75000"/>
                  </a:schemeClr>
                </a:solidFill>
              </a:defRPr>
            </a:lvl6pPr>
            <a:lvl7pPr marL="2743200" indent="0">
              <a:buNone/>
              <a:defRPr lang="en-GB" sz="1600">
                <a:solidFill>
                  <a:schemeClr val="tx1">
                    <a:tint val="75000"/>
                  </a:schemeClr>
                </a:solidFill>
              </a:defRPr>
            </a:lvl7pPr>
            <a:lvl8pPr marL="3200400" indent="0">
              <a:buNone/>
              <a:defRPr lang="en-GB" sz="1600">
                <a:solidFill>
                  <a:schemeClr val="tx1">
                    <a:tint val="75000"/>
                  </a:schemeClr>
                </a:solidFill>
              </a:defRPr>
            </a:lvl8pPr>
            <a:lvl9pPr marL="3657600" indent="0">
              <a:buNone/>
              <a:defRPr lang="en-GB" sz="1600">
                <a:solidFill>
                  <a:schemeClr val="tx1">
                    <a:tint val="75000"/>
                  </a:schemeClr>
                </a:solidFill>
              </a:defRPr>
            </a:lvl9pPr>
          </a:lstStyle>
          <a:p>
            <a:pPr lvl="0" rtl="0"/>
            <a:r>
              <a:rPr lang="en-GB"/>
              <a:t>Click to edit Master text styles</a:t>
            </a:r>
          </a:p>
        </p:txBody>
      </p:sp>
      <p:sp>
        <p:nvSpPr>
          <p:cNvPr id="27" name="Text Placeholder 24">
            <a:extLst>
              <a:ext uri="{FF2B5EF4-FFF2-40B4-BE49-F238E27FC236}">
                <a16:creationId xmlns:a16="http://schemas.microsoft.com/office/drawing/2014/main" id="{F5E2B84E-B4F2-ED93-8084-ECFC3B9C380F}"/>
              </a:ext>
            </a:extLst>
          </p:cNvPr>
          <p:cNvSpPr>
            <a:spLocks noGrp="1"/>
          </p:cNvSpPr>
          <p:nvPr>
            <p:ph type="body" sz="quarter" idx="11" hasCustomPrompt="1"/>
          </p:nvPr>
        </p:nvSpPr>
        <p:spPr>
          <a:xfrm>
            <a:off x="10149667" y="3189069"/>
            <a:ext cx="945473" cy="1936750"/>
          </a:xfrm>
        </p:spPr>
        <p:txBody>
          <a:bodyPr rtlCol="0">
            <a:noAutofit/>
          </a:bodyPr>
          <a:lstStyle>
            <a:lvl1pPr marL="0" indent="0">
              <a:buNone/>
              <a:defRPr lang="en-GB" sz="14000" b="1">
                <a:solidFill>
                  <a:schemeClr val="tx2"/>
                </a:solidFill>
                <a:latin typeface="+mj-lt"/>
              </a:defRPr>
            </a:lvl1pPr>
          </a:lstStyle>
          <a:p>
            <a:pPr lvl="0" rtl="0"/>
            <a:r>
              <a:rPr lang="en-GB"/>
              <a:t>”</a:t>
            </a:r>
          </a:p>
        </p:txBody>
      </p:sp>
      <p:sp>
        <p:nvSpPr>
          <p:cNvPr id="28" name="Text Placeholder 24">
            <a:extLst>
              <a:ext uri="{FF2B5EF4-FFF2-40B4-BE49-F238E27FC236}">
                <a16:creationId xmlns:a16="http://schemas.microsoft.com/office/drawing/2014/main" id="{FDD82133-EB75-7E07-A9CE-730CB7F6CD34}"/>
              </a:ext>
            </a:extLst>
          </p:cNvPr>
          <p:cNvSpPr>
            <a:spLocks noGrp="1"/>
          </p:cNvSpPr>
          <p:nvPr>
            <p:ph type="body" sz="quarter" idx="10" hasCustomPrompt="1"/>
          </p:nvPr>
        </p:nvSpPr>
        <p:spPr>
          <a:xfrm>
            <a:off x="1033184" y="2136567"/>
            <a:ext cx="941832" cy="1936750"/>
          </a:xfrm>
        </p:spPr>
        <p:txBody>
          <a:bodyPr rtlCol="0">
            <a:noAutofit/>
          </a:bodyPr>
          <a:lstStyle>
            <a:lvl1pPr marL="0" indent="0">
              <a:buNone/>
              <a:defRPr lang="en-GB" sz="14000" b="1">
                <a:solidFill>
                  <a:schemeClr val="tx2"/>
                </a:solidFill>
                <a:latin typeface="+mj-lt"/>
              </a:defRPr>
            </a:lvl1pPr>
          </a:lstStyle>
          <a:p>
            <a:pPr lvl="0" rtl="0"/>
            <a:r>
              <a:rPr lang="en-GB"/>
              <a:t>“</a:t>
            </a:r>
          </a:p>
        </p:txBody>
      </p:sp>
    </p:spTree>
    <p:extLst>
      <p:ext uri="{BB962C8B-B14F-4D97-AF65-F5344CB8AC3E}">
        <p14:creationId xmlns:p14="http://schemas.microsoft.com/office/powerpoint/2010/main" val="3178703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ised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rtlCol="0"/>
          <a:lstStyle>
            <a:lvl1pPr algn="ctr">
              <a:defRPr lang="en-GB"/>
            </a:lvl1pPr>
          </a:lstStyle>
          <a:p>
            <a:pPr rtl="0"/>
            <a:r>
              <a:rPr lang="en-GB"/>
              <a:t>Click to edit Master title style</a:t>
            </a:r>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375868" y="1797050"/>
            <a:ext cx="2057400" cy="2058988"/>
          </a:xfrm>
        </p:spPr>
        <p:txBody>
          <a:bodyPr rtlCol="0" anchor="ctr">
            <a:normAutofit/>
          </a:bodyPr>
          <a:lstStyle>
            <a:lvl1pPr marL="0" indent="0" algn="ctr">
              <a:buNone/>
              <a:defRPr lang="en-GB" sz="1800"/>
            </a:lvl1pPr>
          </a:lstStyle>
          <a:p>
            <a:pPr rtl="0"/>
            <a:r>
              <a:rPr lang="en-GB" dirty="0"/>
              <a:t>Click icon to add picture</a:t>
            </a:r>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326173" y="3946525"/>
            <a:ext cx="2194560" cy="355600"/>
          </a:xfrm>
        </p:spPr>
        <p:txBody>
          <a:bodyPr lIns="0" tIns="0" rIns="0" bIns="0" rtlCol="0" anchor="ctr">
            <a:noAutofit/>
          </a:bodyPr>
          <a:lstStyle>
            <a:lvl1pPr marL="0" indent="0" algn="ctr">
              <a:lnSpc>
                <a:spcPct val="100000"/>
              </a:lnSpc>
              <a:spcBef>
                <a:spcPts val="0"/>
              </a:spcBef>
              <a:buNone/>
              <a:defRPr lang="en-GB" sz="2000">
                <a:latin typeface="Gill Sans Nova" panose="020B0602020104020203" pitchFamily="34" charset="0"/>
              </a:defRPr>
            </a:lvl1pPr>
          </a:lstStyle>
          <a:p>
            <a:pPr lvl="0" rtl="0"/>
            <a:r>
              <a:rPr lang="en-GB"/>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328309" y="4306415"/>
            <a:ext cx="2194560" cy="274320"/>
          </a:xfrm>
        </p:spPr>
        <p:txBody>
          <a:bodyPr lIns="0" tIns="0" rIns="0" bIns="0" rtlCol="0" anchor="ctr">
            <a:noAutofit/>
          </a:bodyPr>
          <a:lstStyle>
            <a:lvl1pPr marL="0" indent="0" algn="ctr">
              <a:lnSpc>
                <a:spcPct val="100000"/>
              </a:lnSpc>
              <a:spcBef>
                <a:spcPts val="0"/>
              </a:spcBef>
              <a:buNone/>
              <a:defRPr lang="en-GB" sz="1600">
                <a:latin typeface="+mn-lt"/>
              </a:defRPr>
            </a:lvl1pPr>
          </a:lstStyle>
          <a:p>
            <a:pPr lvl="0" rtl="0"/>
            <a:r>
              <a:rPr lang="en-GB"/>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3828270" y="1797050"/>
            <a:ext cx="2057400" cy="2058988"/>
          </a:xfrm>
        </p:spPr>
        <p:txBody>
          <a:bodyPr rtlCol="0" anchor="ctr">
            <a:normAutofit/>
          </a:bodyPr>
          <a:lstStyle>
            <a:lvl1pPr marL="0" indent="0" algn="ctr">
              <a:buNone/>
              <a:defRPr lang="en-GB" sz="1800"/>
            </a:lvl1pPr>
          </a:lstStyle>
          <a:p>
            <a:pPr rtl="0"/>
            <a:r>
              <a:rPr lang="en-GB" dirty="0"/>
              <a:t>Click icon to add picture</a:t>
            </a:r>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763663" y="3926721"/>
            <a:ext cx="2194560" cy="355600"/>
          </a:xfrm>
        </p:spPr>
        <p:txBody>
          <a:bodyPr lIns="0" tIns="0" rIns="0" bIns="0" rtlCol="0" anchor="ctr">
            <a:noAutofit/>
          </a:bodyPr>
          <a:lstStyle>
            <a:lvl1pPr marL="0" indent="0" algn="ctr">
              <a:lnSpc>
                <a:spcPct val="100000"/>
              </a:lnSpc>
              <a:spcBef>
                <a:spcPts val="0"/>
              </a:spcBef>
              <a:buNone/>
              <a:defRPr lang="en-GB" sz="2000">
                <a:latin typeface="Gill Sans Nova" panose="020B0602020104020203" pitchFamily="34" charset="0"/>
              </a:defRPr>
            </a:lvl1pPr>
          </a:lstStyle>
          <a:p>
            <a:pPr lvl="0" rtl="0"/>
            <a:r>
              <a:rPr lang="en-GB"/>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765799" y="4286611"/>
            <a:ext cx="2194560" cy="274320"/>
          </a:xfrm>
        </p:spPr>
        <p:txBody>
          <a:bodyPr lIns="0" tIns="0" rIns="0" bIns="0" rtlCol="0" anchor="ctr">
            <a:noAutofit/>
          </a:bodyPr>
          <a:lstStyle>
            <a:lvl1pPr marL="0" indent="0" algn="ctr">
              <a:lnSpc>
                <a:spcPct val="100000"/>
              </a:lnSpc>
              <a:spcBef>
                <a:spcPts val="0"/>
              </a:spcBef>
              <a:buNone/>
              <a:defRPr lang="en-GB" sz="1600">
                <a:latin typeface="+mn-lt"/>
              </a:defRPr>
            </a:lvl1pPr>
          </a:lstStyle>
          <a:p>
            <a:pPr lvl="0" rtl="0"/>
            <a:r>
              <a:rPr lang="en-GB"/>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280672" y="1797050"/>
            <a:ext cx="2057400" cy="2058988"/>
          </a:xfrm>
        </p:spPr>
        <p:txBody>
          <a:bodyPr rtlCol="0" anchor="ctr">
            <a:normAutofit/>
          </a:bodyPr>
          <a:lstStyle>
            <a:lvl1pPr marL="0" indent="0" algn="ctr">
              <a:buNone/>
              <a:defRPr lang="en-GB" sz="1800"/>
            </a:lvl1pPr>
          </a:lstStyle>
          <a:p>
            <a:pPr rtl="0"/>
            <a:r>
              <a:rPr lang="en-GB" dirty="0"/>
              <a:t>Click icon to add picture</a:t>
            </a:r>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216065" y="3946525"/>
            <a:ext cx="2194560" cy="355600"/>
          </a:xfrm>
        </p:spPr>
        <p:txBody>
          <a:bodyPr lIns="0" tIns="0" rIns="0" bIns="0" rtlCol="0" anchor="ctr">
            <a:noAutofit/>
          </a:bodyPr>
          <a:lstStyle>
            <a:lvl1pPr marL="0" indent="0" algn="ctr">
              <a:lnSpc>
                <a:spcPct val="100000"/>
              </a:lnSpc>
              <a:spcBef>
                <a:spcPts val="0"/>
              </a:spcBef>
              <a:buNone/>
              <a:defRPr lang="en-GB" sz="2000">
                <a:latin typeface="Gill Sans Nova" panose="020B0602020104020203" pitchFamily="34" charset="0"/>
              </a:defRPr>
            </a:lvl1pPr>
          </a:lstStyle>
          <a:p>
            <a:pPr lvl="0" rtl="0"/>
            <a:r>
              <a:rPr lang="en-GB"/>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218201" y="4306415"/>
            <a:ext cx="2194560" cy="274320"/>
          </a:xfrm>
        </p:spPr>
        <p:txBody>
          <a:bodyPr lIns="0" tIns="0" rIns="0" bIns="0" rtlCol="0" anchor="ctr">
            <a:noAutofit/>
          </a:bodyPr>
          <a:lstStyle>
            <a:lvl1pPr marL="0" indent="0" algn="ctr">
              <a:lnSpc>
                <a:spcPct val="100000"/>
              </a:lnSpc>
              <a:spcBef>
                <a:spcPts val="0"/>
              </a:spcBef>
              <a:buNone/>
              <a:defRPr lang="en-GB" sz="1600">
                <a:latin typeface="+mn-lt"/>
              </a:defRPr>
            </a:lvl1pPr>
          </a:lstStyle>
          <a:p>
            <a:pPr lvl="0" rtl="0"/>
            <a:r>
              <a:rPr lang="en-GB"/>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8733074" y="1797050"/>
            <a:ext cx="2057400" cy="2058988"/>
          </a:xfrm>
        </p:spPr>
        <p:txBody>
          <a:bodyPr rtlCol="0" anchor="ctr">
            <a:normAutofit/>
          </a:bodyPr>
          <a:lstStyle>
            <a:lvl1pPr marL="0" indent="0" algn="ctr">
              <a:buNone/>
              <a:defRPr lang="en-GB" sz="1800"/>
            </a:lvl1pPr>
          </a:lstStyle>
          <a:p>
            <a:pPr rtl="0"/>
            <a:r>
              <a:rPr lang="en-GB" dirty="0"/>
              <a:t>Click icon to add picture</a:t>
            </a:r>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666331" y="3946525"/>
            <a:ext cx="2194560" cy="355600"/>
          </a:xfrm>
        </p:spPr>
        <p:txBody>
          <a:bodyPr lIns="0" tIns="0" rIns="0" bIns="0" rtlCol="0" anchor="ctr">
            <a:noAutofit/>
          </a:bodyPr>
          <a:lstStyle>
            <a:lvl1pPr marL="0" indent="0" algn="ctr">
              <a:lnSpc>
                <a:spcPct val="100000"/>
              </a:lnSpc>
              <a:spcBef>
                <a:spcPts val="0"/>
              </a:spcBef>
              <a:buNone/>
              <a:defRPr lang="en-GB" sz="2000">
                <a:latin typeface="Gill Sans Nova" panose="020B0602020104020203" pitchFamily="34" charset="0"/>
              </a:defRPr>
            </a:lvl1pPr>
          </a:lstStyle>
          <a:p>
            <a:pPr lvl="0" rtl="0"/>
            <a:r>
              <a:rPr lang="en-GB"/>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668467" y="4306415"/>
            <a:ext cx="2194560" cy="274320"/>
          </a:xfrm>
        </p:spPr>
        <p:txBody>
          <a:bodyPr lIns="0" tIns="0" rIns="0" bIns="0" rtlCol="0" anchor="ctr">
            <a:noAutofit/>
          </a:bodyPr>
          <a:lstStyle>
            <a:lvl1pPr marL="0" indent="0" algn="ctr">
              <a:lnSpc>
                <a:spcPct val="100000"/>
              </a:lnSpc>
              <a:spcBef>
                <a:spcPts val="0"/>
              </a:spcBef>
              <a:buNone/>
              <a:defRPr lang="en-GB" sz="1600">
                <a:latin typeface="+mn-lt"/>
              </a:defRPr>
            </a:lvl1pPr>
          </a:lstStyle>
          <a:p>
            <a:pPr lvl="0" rtl="0"/>
            <a:r>
              <a:rPr lang="en-GB"/>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rtlCol="0"/>
          <a:lstStyle>
            <a:defPPr>
              <a:defRPr lang="en-GB"/>
            </a:defPPr>
          </a:lstStyle>
          <a:p>
            <a:pPr rtl="0"/>
            <a:r>
              <a:rPr lang="en-GB" dirty="0"/>
              <a:t>Presentation title</a:t>
            </a:r>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a:t>‹#›</a:t>
            </a:fld>
            <a:endParaRPr lang="en-GB" dirty="0"/>
          </a:p>
        </p:txBody>
      </p:sp>
    </p:spTree>
    <p:extLst>
      <p:ext uri="{BB962C8B-B14F-4D97-AF65-F5344CB8AC3E}">
        <p14:creationId xmlns:p14="http://schemas.microsoft.com/office/powerpoint/2010/main" val="2519687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rtlCol="0"/>
          <a:lstStyle>
            <a:lvl1pPr algn="ctr">
              <a:defRPr lang="en-GB"/>
            </a:lvl1pPr>
          </a:lstStyle>
          <a:p>
            <a:pPr rtl="0"/>
            <a:r>
              <a:rPr lang="en-GB"/>
              <a:t>Click to edit Master title style</a:t>
            </a:r>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681364" y="1658061"/>
            <a:ext cx="1160392" cy="1161288"/>
          </a:xfrm>
        </p:spPr>
        <p:txBody>
          <a:bodyPr rtlCol="0" anchor="ctr">
            <a:normAutofit/>
          </a:bodyPr>
          <a:lstStyle>
            <a:lvl1pPr marL="0" indent="0" algn="ctr">
              <a:buNone/>
              <a:defRPr lang="en-GB" sz="1800"/>
            </a:lvl1pPr>
          </a:lstStyle>
          <a:p>
            <a:pPr rtl="0"/>
            <a:r>
              <a:rPr lang="en-GB" dirty="0"/>
              <a:t>Click icon to add picture</a:t>
            </a:r>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106424" y="2926080"/>
            <a:ext cx="2322576" cy="182880"/>
          </a:xfrm>
        </p:spPr>
        <p:txBody>
          <a:bodyPr rtlCol="0" anchor="ctr">
            <a:noAutofit/>
          </a:bodyPr>
          <a:lstStyle>
            <a:lvl1pPr marL="0" indent="0" algn="ctr">
              <a:lnSpc>
                <a:spcPct val="100000"/>
              </a:lnSpc>
              <a:spcBef>
                <a:spcPts val="0"/>
              </a:spcBef>
              <a:buNone/>
              <a:defRPr lang="en-GB" sz="1600" spc="20" baseline="0">
                <a:latin typeface="Gill Sans Nova" panose="020B0602020104020203" pitchFamily="34" charset="0"/>
              </a:defRPr>
            </a:lvl1pPr>
          </a:lstStyle>
          <a:p>
            <a:pPr lvl="0" rtl="0"/>
            <a:r>
              <a:rPr lang="en-GB"/>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106424" y="3145536"/>
            <a:ext cx="2322576" cy="265176"/>
          </a:xfrm>
        </p:spPr>
        <p:txBody>
          <a:bodyPr rtlCol="0" anchor="ctr">
            <a:noAutofit/>
          </a:bodyPr>
          <a:lstStyle>
            <a:lvl1pPr marL="0" indent="0" algn="ctr">
              <a:lnSpc>
                <a:spcPct val="100000"/>
              </a:lnSpc>
              <a:spcBef>
                <a:spcPts val="0"/>
              </a:spcBef>
              <a:buNone/>
              <a:defRPr lang="en-GB" sz="1400" spc="20" baseline="0">
                <a:latin typeface="+mn-lt"/>
              </a:defRPr>
            </a:lvl1pPr>
          </a:lstStyle>
          <a:p>
            <a:pPr lvl="0" rtl="0"/>
            <a:r>
              <a:rPr lang="en-GB"/>
              <a:t>Click to edit Master text styles</a:t>
            </a:r>
          </a:p>
        </p:txBody>
      </p:sp>
      <p:sp>
        <p:nvSpPr>
          <p:cNvPr id="46" name="Picture Placeholder 17">
            <a:extLst>
              <a:ext uri="{FF2B5EF4-FFF2-40B4-BE49-F238E27FC236}">
                <a16:creationId xmlns:a16="http://schemas.microsoft.com/office/drawing/2014/main" id="{B23EF08B-7D0C-7D96-413D-71C22E3F74D0}"/>
              </a:ext>
            </a:extLst>
          </p:cNvPr>
          <p:cNvSpPr>
            <a:spLocks noGrp="1" noChangeAspect="1"/>
          </p:cNvSpPr>
          <p:nvPr>
            <p:ph type="pic" sz="quarter" idx="26"/>
          </p:nvPr>
        </p:nvSpPr>
        <p:spPr>
          <a:xfrm>
            <a:off x="1681364" y="3818492"/>
            <a:ext cx="1160392" cy="1161288"/>
          </a:xfrm>
        </p:spPr>
        <p:txBody>
          <a:bodyPr rtlCol="0" anchor="ctr">
            <a:normAutofit/>
          </a:bodyPr>
          <a:lstStyle>
            <a:lvl1pPr marL="0" indent="0" algn="ctr">
              <a:buNone/>
              <a:defRPr lang="en-GB" sz="1800"/>
            </a:lvl1pPr>
          </a:lstStyle>
          <a:p>
            <a:pPr rtl="0"/>
            <a:r>
              <a:rPr lang="en-GB" dirty="0"/>
              <a:t>Click icon to add picture</a:t>
            </a:r>
          </a:p>
        </p:txBody>
      </p:sp>
      <p:sp>
        <p:nvSpPr>
          <p:cNvPr id="45" name="Text Placeholder 19">
            <a:extLst>
              <a:ext uri="{FF2B5EF4-FFF2-40B4-BE49-F238E27FC236}">
                <a16:creationId xmlns:a16="http://schemas.microsoft.com/office/drawing/2014/main" id="{A6866782-6675-4F37-E5D2-68CB0191C1A7}"/>
              </a:ext>
            </a:extLst>
          </p:cNvPr>
          <p:cNvSpPr>
            <a:spLocks noGrp="1"/>
          </p:cNvSpPr>
          <p:nvPr>
            <p:ph type="body" sz="quarter" idx="25"/>
          </p:nvPr>
        </p:nvSpPr>
        <p:spPr>
          <a:xfrm>
            <a:off x="1106424" y="5086511"/>
            <a:ext cx="2322576" cy="182880"/>
          </a:xfrm>
        </p:spPr>
        <p:txBody>
          <a:bodyPr rtlCol="0" anchor="ctr">
            <a:noAutofit/>
          </a:bodyPr>
          <a:lstStyle>
            <a:lvl1pPr marL="0" indent="0" algn="ctr">
              <a:lnSpc>
                <a:spcPct val="100000"/>
              </a:lnSpc>
              <a:spcBef>
                <a:spcPts val="0"/>
              </a:spcBef>
              <a:buNone/>
              <a:defRPr lang="en-GB" sz="1600" spc="20" baseline="0">
                <a:latin typeface="Gill Sans Nova" panose="020B0602020104020203" pitchFamily="34" charset="0"/>
              </a:defRPr>
            </a:lvl1pPr>
          </a:lstStyle>
          <a:p>
            <a:pPr lvl="0" rtl="0"/>
            <a:r>
              <a:rPr lang="en-GB"/>
              <a:t>Click to edit Master text styles</a:t>
            </a:r>
          </a:p>
        </p:txBody>
      </p:sp>
      <p:sp>
        <p:nvSpPr>
          <p:cNvPr id="44" name="Text Placeholder 19">
            <a:extLst>
              <a:ext uri="{FF2B5EF4-FFF2-40B4-BE49-F238E27FC236}">
                <a16:creationId xmlns:a16="http://schemas.microsoft.com/office/drawing/2014/main" id="{9F53AB27-DDFA-AA5D-8253-546C9BBA9CE7}"/>
              </a:ext>
            </a:extLst>
          </p:cNvPr>
          <p:cNvSpPr>
            <a:spLocks noGrp="1"/>
          </p:cNvSpPr>
          <p:nvPr>
            <p:ph type="body" sz="quarter" idx="24"/>
          </p:nvPr>
        </p:nvSpPr>
        <p:spPr>
          <a:xfrm>
            <a:off x="1106424" y="5305967"/>
            <a:ext cx="2322576" cy="265176"/>
          </a:xfrm>
        </p:spPr>
        <p:txBody>
          <a:bodyPr rtlCol="0" anchor="ctr">
            <a:noAutofit/>
          </a:bodyPr>
          <a:lstStyle>
            <a:lvl1pPr marL="0" indent="0" algn="ctr">
              <a:lnSpc>
                <a:spcPct val="100000"/>
              </a:lnSpc>
              <a:spcBef>
                <a:spcPts val="0"/>
              </a:spcBef>
              <a:buNone/>
              <a:defRPr lang="en-GB" sz="1400" spc="20" baseline="0">
                <a:latin typeface="+mn-lt"/>
              </a:defRPr>
            </a:lvl1pPr>
          </a:lstStyle>
          <a:p>
            <a:pPr lvl="0" rtl="0"/>
            <a:r>
              <a:rPr lang="en-GB"/>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4226754" y="1658061"/>
            <a:ext cx="1160392" cy="1161288"/>
          </a:xfrm>
        </p:spPr>
        <p:txBody>
          <a:bodyPr rtlCol="0" anchor="ctr">
            <a:normAutofit/>
          </a:bodyPr>
          <a:lstStyle>
            <a:lvl1pPr marL="0" indent="0" algn="ctr">
              <a:buNone/>
              <a:defRPr lang="en-GB" sz="1800"/>
            </a:lvl1pPr>
          </a:lstStyle>
          <a:p>
            <a:pPr rtl="0"/>
            <a:r>
              <a:rPr lang="en-GB" dirty="0"/>
              <a:t>Click icon to add picture</a:t>
            </a:r>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639312" y="2926080"/>
            <a:ext cx="2322576" cy="182880"/>
          </a:xfrm>
        </p:spPr>
        <p:txBody>
          <a:bodyPr rtlCol="0" anchor="ctr">
            <a:noAutofit/>
          </a:bodyPr>
          <a:lstStyle>
            <a:lvl1pPr marL="0" indent="0" algn="ctr">
              <a:lnSpc>
                <a:spcPct val="100000"/>
              </a:lnSpc>
              <a:spcBef>
                <a:spcPts val="0"/>
              </a:spcBef>
              <a:buNone/>
              <a:defRPr lang="en-GB" sz="1600" spc="20" baseline="0">
                <a:latin typeface="Gill Sans Nova" panose="020B0602020104020203" pitchFamily="34" charset="0"/>
              </a:defRPr>
            </a:lvl1pPr>
          </a:lstStyle>
          <a:p>
            <a:pPr lvl="0" rtl="0"/>
            <a:r>
              <a:rPr lang="en-GB"/>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639312" y="3145536"/>
            <a:ext cx="2322576" cy="265176"/>
          </a:xfrm>
        </p:spPr>
        <p:txBody>
          <a:bodyPr rtlCol="0" anchor="ctr">
            <a:noAutofit/>
          </a:bodyPr>
          <a:lstStyle>
            <a:lvl1pPr marL="0" indent="0" algn="ctr">
              <a:lnSpc>
                <a:spcPct val="100000"/>
              </a:lnSpc>
              <a:spcBef>
                <a:spcPts val="0"/>
              </a:spcBef>
              <a:buNone/>
              <a:defRPr lang="en-GB" sz="1400" spc="20" baseline="0">
                <a:latin typeface="+mn-lt"/>
              </a:defRPr>
            </a:lvl1pPr>
          </a:lstStyle>
          <a:p>
            <a:pPr lvl="0" rtl="0"/>
            <a:r>
              <a:rPr lang="en-GB"/>
              <a:t>Click to edit Master text styles</a:t>
            </a:r>
          </a:p>
        </p:txBody>
      </p:sp>
      <p:sp>
        <p:nvSpPr>
          <p:cNvPr id="16" name="Picture Placeholder 17">
            <a:extLst>
              <a:ext uri="{FF2B5EF4-FFF2-40B4-BE49-F238E27FC236}">
                <a16:creationId xmlns:a16="http://schemas.microsoft.com/office/drawing/2014/main" id="{DD9CE7E9-3BC2-0321-457B-61D363708B38}"/>
              </a:ext>
            </a:extLst>
          </p:cNvPr>
          <p:cNvSpPr>
            <a:spLocks noGrp="1" noChangeAspect="1"/>
          </p:cNvSpPr>
          <p:nvPr>
            <p:ph type="pic" sz="quarter" idx="29"/>
          </p:nvPr>
        </p:nvSpPr>
        <p:spPr>
          <a:xfrm>
            <a:off x="4226754" y="3818492"/>
            <a:ext cx="1160392" cy="1161288"/>
          </a:xfrm>
        </p:spPr>
        <p:txBody>
          <a:bodyPr rtlCol="0" anchor="ctr">
            <a:normAutofit/>
          </a:bodyPr>
          <a:lstStyle>
            <a:lvl1pPr marL="0" indent="0" algn="ctr">
              <a:buNone/>
              <a:defRPr lang="en-GB" sz="1800"/>
            </a:lvl1pPr>
          </a:lstStyle>
          <a:p>
            <a:pPr rtl="0"/>
            <a:r>
              <a:rPr lang="en-GB" dirty="0"/>
              <a:t>Click icon to add picture</a:t>
            </a:r>
          </a:p>
        </p:txBody>
      </p:sp>
      <p:sp>
        <p:nvSpPr>
          <p:cNvPr id="23" name="Text Placeholder 19">
            <a:extLst>
              <a:ext uri="{FF2B5EF4-FFF2-40B4-BE49-F238E27FC236}">
                <a16:creationId xmlns:a16="http://schemas.microsoft.com/office/drawing/2014/main" id="{70DD1941-A469-A457-B987-E0E2C300A8AE}"/>
              </a:ext>
            </a:extLst>
          </p:cNvPr>
          <p:cNvSpPr>
            <a:spLocks noGrp="1"/>
          </p:cNvSpPr>
          <p:nvPr>
            <p:ph type="body" sz="quarter" idx="31"/>
          </p:nvPr>
        </p:nvSpPr>
        <p:spPr>
          <a:xfrm>
            <a:off x="3639312" y="5086511"/>
            <a:ext cx="2322576" cy="182880"/>
          </a:xfrm>
        </p:spPr>
        <p:txBody>
          <a:bodyPr rtlCol="0" anchor="ctr">
            <a:noAutofit/>
          </a:bodyPr>
          <a:lstStyle>
            <a:lvl1pPr marL="0" indent="0" algn="ctr">
              <a:lnSpc>
                <a:spcPct val="100000"/>
              </a:lnSpc>
              <a:spcBef>
                <a:spcPts val="0"/>
              </a:spcBef>
              <a:buNone/>
              <a:defRPr lang="en-GB" sz="1600" spc="20" baseline="0">
                <a:latin typeface="Gill Sans Nova" panose="020B0602020104020203" pitchFamily="34" charset="0"/>
              </a:defRPr>
            </a:lvl1pPr>
          </a:lstStyle>
          <a:p>
            <a:pPr lvl="0" rtl="0"/>
            <a:r>
              <a:rPr lang="en-GB"/>
              <a:t>Click to edit Master text styles</a:t>
            </a:r>
          </a:p>
        </p:txBody>
      </p:sp>
      <p:sp>
        <p:nvSpPr>
          <p:cNvPr id="18" name="Text Placeholder 19">
            <a:extLst>
              <a:ext uri="{FF2B5EF4-FFF2-40B4-BE49-F238E27FC236}">
                <a16:creationId xmlns:a16="http://schemas.microsoft.com/office/drawing/2014/main" id="{D6B84B7D-A7EC-6FE1-9925-F78AF0DE230F}"/>
              </a:ext>
            </a:extLst>
          </p:cNvPr>
          <p:cNvSpPr>
            <a:spLocks noGrp="1"/>
          </p:cNvSpPr>
          <p:nvPr>
            <p:ph type="body" sz="quarter" idx="30"/>
          </p:nvPr>
        </p:nvSpPr>
        <p:spPr>
          <a:xfrm>
            <a:off x="3639312" y="5305967"/>
            <a:ext cx="2322576" cy="265176"/>
          </a:xfrm>
        </p:spPr>
        <p:txBody>
          <a:bodyPr rtlCol="0" anchor="ctr">
            <a:noAutofit/>
          </a:bodyPr>
          <a:lstStyle>
            <a:lvl1pPr marL="0" indent="0" algn="ctr">
              <a:lnSpc>
                <a:spcPct val="100000"/>
              </a:lnSpc>
              <a:spcBef>
                <a:spcPts val="0"/>
              </a:spcBef>
              <a:buNone/>
              <a:defRPr lang="en-GB" sz="1400" spc="20" baseline="0">
                <a:latin typeface="+mn-lt"/>
              </a:defRPr>
            </a:lvl1pPr>
          </a:lstStyle>
          <a:p>
            <a:pPr lvl="0" rtl="0"/>
            <a:r>
              <a:rPr lang="en-GB"/>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772144" y="1658061"/>
            <a:ext cx="1160392" cy="1161288"/>
          </a:xfrm>
        </p:spPr>
        <p:txBody>
          <a:bodyPr rtlCol="0" anchor="ctr">
            <a:normAutofit/>
          </a:bodyPr>
          <a:lstStyle>
            <a:lvl1pPr marL="0" indent="0" algn="ctr">
              <a:buNone/>
              <a:defRPr lang="en-GB" sz="1800"/>
            </a:lvl1pPr>
          </a:lstStyle>
          <a:p>
            <a:pPr rtl="0"/>
            <a:r>
              <a:rPr lang="en-GB" dirty="0"/>
              <a:t>Click icon to add picture</a:t>
            </a:r>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172200" y="2926080"/>
            <a:ext cx="2322576" cy="182880"/>
          </a:xfrm>
        </p:spPr>
        <p:txBody>
          <a:bodyPr rtlCol="0" anchor="ctr">
            <a:noAutofit/>
          </a:bodyPr>
          <a:lstStyle>
            <a:lvl1pPr marL="0" indent="0" algn="ctr">
              <a:lnSpc>
                <a:spcPct val="100000"/>
              </a:lnSpc>
              <a:spcBef>
                <a:spcPts val="0"/>
              </a:spcBef>
              <a:buNone/>
              <a:defRPr lang="en-GB" sz="1600" spc="20" baseline="0">
                <a:latin typeface="Gill Sans Nova" panose="020B0602020104020203" pitchFamily="34" charset="0"/>
              </a:defRPr>
            </a:lvl1pPr>
          </a:lstStyle>
          <a:p>
            <a:pPr lvl="0" rtl="0"/>
            <a:r>
              <a:rPr lang="en-GB"/>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172200" y="3145536"/>
            <a:ext cx="2322576" cy="265176"/>
          </a:xfrm>
        </p:spPr>
        <p:txBody>
          <a:bodyPr rtlCol="0" anchor="ctr">
            <a:noAutofit/>
          </a:bodyPr>
          <a:lstStyle>
            <a:lvl1pPr marL="0" indent="0" algn="ctr">
              <a:lnSpc>
                <a:spcPct val="100000"/>
              </a:lnSpc>
              <a:spcBef>
                <a:spcPts val="0"/>
              </a:spcBef>
              <a:buNone/>
              <a:defRPr lang="en-GB" sz="1400" spc="20" baseline="0">
                <a:latin typeface="+mn-lt"/>
              </a:defRPr>
            </a:lvl1pPr>
          </a:lstStyle>
          <a:p>
            <a:pPr lvl="0" rtl="0"/>
            <a:r>
              <a:rPr lang="en-GB"/>
              <a:t>Click to edit Master text styles</a:t>
            </a:r>
          </a:p>
        </p:txBody>
      </p:sp>
      <p:sp>
        <p:nvSpPr>
          <p:cNvPr id="14" name="Picture Placeholder 17">
            <a:extLst>
              <a:ext uri="{FF2B5EF4-FFF2-40B4-BE49-F238E27FC236}">
                <a16:creationId xmlns:a16="http://schemas.microsoft.com/office/drawing/2014/main" id="{AA1AC2FE-336D-4E7F-2C86-6A8C29BA8F90}"/>
              </a:ext>
            </a:extLst>
          </p:cNvPr>
          <p:cNvSpPr>
            <a:spLocks noGrp="1" noChangeAspect="1"/>
          </p:cNvSpPr>
          <p:nvPr>
            <p:ph type="pic" sz="quarter" idx="28"/>
          </p:nvPr>
        </p:nvSpPr>
        <p:spPr>
          <a:xfrm>
            <a:off x="6772144" y="3818492"/>
            <a:ext cx="1160392" cy="1161288"/>
          </a:xfrm>
        </p:spPr>
        <p:txBody>
          <a:bodyPr rtlCol="0" anchor="ctr">
            <a:normAutofit/>
          </a:bodyPr>
          <a:lstStyle>
            <a:lvl1pPr marL="0" indent="0" algn="ctr">
              <a:buNone/>
              <a:defRPr lang="en-GB" sz="1800"/>
            </a:lvl1pPr>
          </a:lstStyle>
          <a:p>
            <a:pPr rtl="0"/>
            <a:r>
              <a:rPr lang="en-GB" dirty="0"/>
              <a:t>Click icon to add picture</a:t>
            </a:r>
          </a:p>
        </p:txBody>
      </p:sp>
      <p:sp>
        <p:nvSpPr>
          <p:cNvPr id="27" name="Text Placeholder 19">
            <a:extLst>
              <a:ext uri="{FF2B5EF4-FFF2-40B4-BE49-F238E27FC236}">
                <a16:creationId xmlns:a16="http://schemas.microsoft.com/office/drawing/2014/main" id="{FA370BF1-09EC-DBE1-5118-8A92A0F90BC4}"/>
              </a:ext>
            </a:extLst>
          </p:cNvPr>
          <p:cNvSpPr>
            <a:spLocks noGrp="1"/>
          </p:cNvSpPr>
          <p:nvPr>
            <p:ph type="body" sz="quarter" idx="33"/>
          </p:nvPr>
        </p:nvSpPr>
        <p:spPr>
          <a:xfrm>
            <a:off x="6172200" y="5086511"/>
            <a:ext cx="2322576" cy="182880"/>
          </a:xfrm>
        </p:spPr>
        <p:txBody>
          <a:bodyPr rtlCol="0" anchor="ctr">
            <a:noAutofit/>
          </a:bodyPr>
          <a:lstStyle>
            <a:lvl1pPr marL="0" indent="0" algn="ctr">
              <a:lnSpc>
                <a:spcPct val="100000"/>
              </a:lnSpc>
              <a:spcBef>
                <a:spcPts val="0"/>
              </a:spcBef>
              <a:buNone/>
              <a:defRPr lang="en-GB" sz="1600" spc="20" baseline="0">
                <a:latin typeface="Gill Sans Nova" panose="020B0602020104020203" pitchFamily="34" charset="0"/>
              </a:defRPr>
            </a:lvl1pPr>
          </a:lstStyle>
          <a:p>
            <a:pPr lvl="0" rtl="0"/>
            <a:r>
              <a:rPr lang="en-GB"/>
              <a:t>Click to edit Master text styles</a:t>
            </a:r>
          </a:p>
        </p:txBody>
      </p:sp>
      <p:sp>
        <p:nvSpPr>
          <p:cNvPr id="25" name="Text Placeholder 19">
            <a:extLst>
              <a:ext uri="{FF2B5EF4-FFF2-40B4-BE49-F238E27FC236}">
                <a16:creationId xmlns:a16="http://schemas.microsoft.com/office/drawing/2014/main" id="{5089D72C-E865-F5D3-CB1E-050AEF684453}"/>
              </a:ext>
            </a:extLst>
          </p:cNvPr>
          <p:cNvSpPr>
            <a:spLocks noGrp="1"/>
          </p:cNvSpPr>
          <p:nvPr>
            <p:ph type="body" sz="quarter" idx="32"/>
          </p:nvPr>
        </p:nvSpPr>
        <p:spPr>
          <a:xfrm>
            <a:off x="6172200" y="5305967"/>
            <a:ext cx="2322576" cy="265176"/>
          </a:xfrm>
        </p:spPr>
        <p:txBody>
          <a:bodyPr rtlCol="0" anchor="ctr">
            <a:noAutofit/>
          </a:bodyPr>
          <a:lstStyle>
            <a:lvl1pPr marL="0" indent="0" algn="ctr">
              <a:lnSpc>
                <a:spcPct val="100000"/>
              </a:lnSpc>
              <a:spcBef>
                <a:spcPts val="0"/>
              </a:spcBef>
              <a:buNone/>
              <a:defRPr lang="en-GB" sz="1400" spc="20" baseline="0">
                <a:latin typeface="+mn-lt"/>
              </a:defRPr>
            </a:lvl1pPr>
          </a:lstStyle>
          <a:p>
            <a:pPr lvl="0" rtl="0"/>
            <a:r>
              <a:rPr lang="en-GB"/>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9317533" y="1658061"/>
            <a:ext cx="1160392" cy="1161288"/>
          </a:xfrm>
        </p:spPr>
        <p:txBody>
          <a:bodyPr rtlCol="0" anchor="ctr">
            <a:normAutofit/>
          </a:bodyPr>
          <a:lstStyle>
            <a:lvl1pPr marL="0" indent="0" algn="ctr">
              <a:buNone/>
              <a:defRPr lang="en-GB" sz="1800"/>
            </a:lvl1pPr>
          </a:lstStyle>
          <a:p>
            <a:pPr rtl="0"/>
            <a:r>
              <a:rPr lang="en-GB" dirty="0"/>
              <a:t>Click icon to add picture</a:t>
            </a:r>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705088" y="2926080"/>
            <a:ext cx="2322576" cy="182880"/>
          </a:xfrm>
        </p:spPr>
        <p:txBody>
          <a:bodyPr rtlCol="0" anchor="ctr">
            <a:noAutofit/>
          </a:bodyPr>
          <a:lstStyle>
            <a:lvl1pPr marL="0" indent="0" algn="ctr">
              <a:lnSpc>
                <a:spcPct val="100000"/>
              </a:lnSpc>
              <a:spcBef>
                <a:spcPts val="0"/>
              </a:spcBef>
              <a:buNone/>
              <a:defRPr lang="en-GB" sz="1600" spc="20" baseline="0">
                <a:latin typeface="Gill Sans Nova" panose="020B0602020104020203" pitchFamily="34" charset="0"/>
              </a:defRPr>
            </a:lvl1pPr>
          </a:lstStyle>
          <a:p>
            <a:pPr lvl="0" rtl="0"/>
            <a:r>
              <a:rPr lang="en-GB"/>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705088" y="3145536"/>
            <a:ext cx="2322576" cy="265176"/>
          </a:xfrm>
        </p:spPr>
        <p:txBody>
          <a:bodyPr rtlCol="0" anchor="ctr">
            <a:noAutofit/>
          </a:bodyPr>
          <a:lstStyle>
            <a:lvl1pPr marL="0" indent="0" algn="ctr">
              <a:lnSpc>
                <a:spcPct val="100000"/>
              </a:lnSpc>
              <a:spcBef>
                <a:spcPts val="0"/>
              </a:spcBef>
              <a:buNone/>
              <a:defRPr lang="en-GB" sz="1400" spc="20" baseline="0">
                <a:latin typeface="+mn-lt"/>
              </a:defRPr>
            </a:lvl1pPr>
          </a:lstStyle>
          <a:p>
            <a:pPr lvl="0" rtl="0"/>
            <a:r>
              <a:rPr lang="en-GB"/>
              <a:t>Click to edit Master text styles</a:t>
            </a:r>
          </a:p>
        </p:txBody>
      </p:sp>
      <p:sp>
        <p:nvSpPr>
          <p:cNvPr id="47" name="Picture Placeholder 17">
            <a:extLst>
              <a:ext uri="{FF2B5EF4-FFF2-40B4-BE49-F238E27FC236}">
                <a16:creationId xmlns:a16="http://schemas.microsoft.com/office/drawing/2014/main" id="{4F7ECA98-24CD-8CC5-A3EC-BFF5E9B11748}"/>
              </a:ext>
            </a:extLst>
          </p:cNvPr>
          <p:cNvSpPr>
            <a:spLocks noGrp="1" noChangeAspect="1"/>
          </p:cNvSpPr>
          <p:nvPr>
            <p:ph type="pic" sz="quarter" idx="27"/>
          </p:nvPr>
        </p:nvSpPr>
        <p:spPr>
          <a:xfrm>
            <a:off x="9317533" y="3818492"/>
            <a:ext cx="1160392" cy="1161288"/>
          </a:xfrm>
        </p:spPr>
        <p:txBody>
          <a:bodyPr rtlCol="0" anchor="ctr">
            <a:normAutofit/>
          </a:bodyPr>
          <a:lstStyle>
            <a:lvl1pPr marL="0" indent="0" algn="ctr">
              <a:buNone/>
              <a:defRPr lang="en-GB" sz="1800"/>
            </a:lvl1pPr>
          </a:lstStyle>
          <a:p>
            <a:pPr rtl="0"/>
            <a:r>
              <a:rPr lang="en-GB" dirty="0"/>
              <a:t>Click icon to add picture</a:t>
            </a:r>
          </a:p>
        </p:txBody>
      </p:sp>
      <p:sp>
        <p:nvSpPr>
          <p:cNvPr id="42" name="Text Placeholder 19">
            <a:extLst>
              <a:ext uri="{FF2B5EF4-FFF2-40B4-BE49-F238E27FC236}">
                <a16:creationId xmlns:a16="http://schemas.microsoft.com/office/drawing/2014/main" id="{46CBECF2-D93E-3DF9-064C-CB4A3262B691}"/>
              </a:ext>
            </a:extLst>
          </p:cNvPr>
          <p:cNvSpPr>
            <a:spLocks noGrp="1"/>
          </p:cNvSpPr>
          <p:nvPr>
            <p:ph type="body" sz="quarter" idx="35"/>
          </p:nvPr>
        </p:nvSpPr>
        <p:spPr>
          <a:xfrm>
            <a:off x="8705088" y="5086511"/>
            <a:ext cx="2322576" cy="182880"/>
          </a:xfrm>
        </p:spPr>
        <p:txBody>
          <a:bodyPr rtlCol="0" anchor="ctr">
            <a:noAutofit/>
          </a:bodyPr>
          <a:lstStyle>
            <a:lvl1pPr marL="0" indent="0" algn="ctr">
              <a:lnSpc>
                <a:spcPct val="100000"/>
              </a:lnSpc>
              <a:spcBef>
                <a:spcPts val="0"/>
              </a:spcBef>
              <a:buNone/>
              <a:defRPr lang="en-GB" sz="1600" spc="20" baseline="0">
                <a:latin typeface="Gill Sans Nova" panose="020B0602020104020203" pitchFamily="34" charset="0"/>
              </a:defRPr>
            </a:lvl1pPr>
          </a:lstStyle>
          <a:p>
            <a:pPr lvl="0" rtl="0"/>
            <a:r>
              <a:rPr lang="en-GB"/>
              <a:t>Click to edit Master text styles</a:t>
            </a:r>
          </a:p>
        </p:txBody>
      </p:sp>
      <p:sp>
        <p:nvSpPr>
          <p:cNvPr id="41" name="Text Placeholder 19">
            <a:extLst>
              <a:ext uri="{FF2B5EF4-FFF2-40B4-BE49-F238E27FC236}">
                <a16:creationId xmlns:a16="http://schemas.microsoft.com/office/drawing/2014/main" id="{71E06E16-A083-B853-8155-7FF97AD1DE8F}"/>
              </a:ext>
            </a:extLst>
          </p:cNvPr>
          <p:cNvSpPr>
            <a:spLocks noGrp="1"/>
          </p:cNvSpPr>
          <p:nvPr>
            <p:ph type="body" sz="quarter" idx="34"/>
          </p:nvPr>
        </p:nvSpPr>
        <p:spPr>
          <a:xfrm>
            <a:off x="8705088" y="5305967"/>
            <a:ext cx="2322576" cy="265176"/>
          </a:xfrm>
        </p:spPr>
        <p:txBody>
          <a:bodyPr rtlCol="0" anchor="ctr">
            <a:noAutofit/>
          </a:bodyPr>
          <a:lstStyle>
            <a:lvl1pPr marL="0" indent="0" algn="ctr">
              <a:lnSpc>
                <a:spcPct val="100000"/>
              </a:lnSpc>
              <a:spcBef>
                <a:spcPts val="0"/>
              </a:spcBef>
              <a:buNone/>
              <a:defRPr lang="en-GB" sz="1400" spc="20" baseline="0">
                <a:latin typeface="+mn-lt"/>
              </a:defRPr>
            </a:lvl1pPr>
          </a:lstStyle>
          <a:p>
            <a:pPr lvl="0" rtl="0"/>
            <a:r>
              <a:rPr lang="en-GB"/>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rtlCol="0"/>
          <a:lstStyle>
            <a:defPPr>
              <a:defRPr lang="en-GB"/>
            </a:defPPr>
          </a:lstStyle>
          <a:p>
            <a:pPr rtl="0"/>
            <a:r>
              <a:rPr lang="en-GB" dirty="0"/>
              <a:t>Presentation title</a:t>
            </a:r>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a:t>‹#›</a:t>
            </a:fld>
            <a:endParaRPr lang="en-GB" dirty="0"/>
          </a:p>
        </p:txBody>
      </p:sp>
    </p:spTree>
    <p:extLst>
      <p:ext uri="{BB962C8B-B14F-4D97-AF65-F5344CB8AC3E}">
        <p14:creationId xmlns:p14="http://schemas.microsoft.com/office/powerpoint/2010/main" val="362232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defPPr>
              <a:defRPr lang="en-GB"/>
            </a:defPPr>
          </a:lstStyle>
          <a:p>
            <a:pPr rtl="0"/>
            <a:r>
              <a:rPr lang="en-GB"/>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defPPr>
              <a:defRPr lang="en-GB"/>
            </a:def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228600" y="6356350"/>
            <a:ext cx="4114800" cy="365125"/>
          </a:xfrm>
          <a:prstGeom prst="rect">
            <a:avLst/>
          </a:prstGeom>
        </p:spPr>
        <p:txBody>
          <a:bodyPr vert="horz" lIns="91440" tIns="45720" rIns="91440" bIns="45720" rtlCol="0" anchor="ctr"/>
          <a:lstStyle>
            <a:lvl1pPr algn="l">
              <a:defRPr lang="en-GB" sz="1200">
                <a:solidFill>
                  <a:schemeClr val="tx1"/>
                </a:solidFill>
                <a:latin typeface="Gill Sans Nova Light" panose="020F0302020204030204" pitchFamily="34" charset="0"/>
                <a:cs typeface="Gill Sans Nova Light" panose="020F0302020204030204" pitchFamily="34" charset="0"/>
              </a:defRPr>
            </a:lvl1pPr>
          </a:lstStyle>
          <a:p>
            <a:pPr rtl="0"/>
            <a:r>
              <a:rPr lang="en-GB" dirty="0"/>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208008" y="6356350"/>
            <a:ext cx="2743200" cy="365125"/>
          </a:xfrm>
          <a:prstGeom prst="rect">
            <a:avLst/>
          </a:prstGeom>
        </p:spPr>
        <p:txBody>
          <a:bodyPr vert="horz" lIns="91440" tIns="45720" rIns="91440" bIns="45720" rtlCol="0" anchor="ctr"/>
          <a:lstStyle>
            <a:lvl1pPr algn="r">
              <a:defRPr lang="en-GB" sz="1200">
                <a:solidFill>
                  <a:schemeClr val="tx1"/>
                </a:solidFill>
                <a:latin typeface="Gill Sans Nova Light" panose="020F0302020204030204" pitchFamily="34" charset="0"/>
                <a:cs typeface="Gill Sans Nova Light" panose="020F0302020204030204" pitchFamily="34" charset="0"/>
              </a:defRPr>
            </a:lvl1pPr>
          </a:lstStyle>
          <a:p>
            <a:pPr rtl="0"/>
            <a:fld id="{294A09A9-5501-47C1-A89A-A340965A2BE2}" type="slidenum">
              <a:rPr lang="en-GB" smtClean="0"/>
              <a:pPr/>
              <a:t>‹#›</a:t>
            </a:fld>
            <a:endParaRPr lang="en-GB"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9" r:id="rId3"/>
    <p:sldLayoutId id="2147483651" r:id="rId4"/>
    <p:sldLayoutId id="2147483650" r:id="rId5"/>
    <p:sldLayoutId id="2147483663" r:id="rId6"/>
    <p:sldLayoutId id="2147483665" r:id="rId7"/>
    <p:sldLayoutId id="2147483660" r:id="rId8"/>
    <p:sldLayoutId id="2147483661" r:id="rId9"/>
    <p:sldLayoutId id="2147483662" r:id="rId10"/>
    <p:sldLayoutId id="2147483666" r:id="rId11"/>
    <p:sldLayoutId id="2147483653" r:id="rId12"/>
    <p:sldLayoutId id="2147483664" r:id="rId13"/>
    <p:sldLayoutId id="2147483667" r:id="rId14"/>
    <p:sldLayoutId id="2147483652" r:id="rId15"/>
    <p:sldLayoutId id="2147483654" r:id="rId16"/>
    <p:sldLayoutId id="2147483655" r:id="rId17"/>
    <p:sldLayoutId id="2147483656" r:id="rId18"/>
    <p:sldLayoutId id="2147483657" r:id="rId19"/>
  </p:sldLayoutIdLst>
  <p:hf hdr="0" dt="0"/>
  <p:txStyles>
    <p:titleStyle>
      <a:lvl1pPr algn="l" defTabSz="914400" rtl="0" eaLnBrk="1" latinLnBrk="0" hangingPunct="1">
        <a:lnSpc>
          <a:spcPct val="90000"/>
        </a:lnSpc>
        <a:spcBef>
          <a:spcPct val="0"/>
        </a:spcBef>
        <a:buNone/>
        <a:defRPr lang="en-GB"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73292A"/>
        </a:buClr>
        <a:buFont typeface="Arial" panose="020B0604020202020204" pitchFamily="34" charset="0"/>
        <a:buChar char="•"/>
        <a:defRPr lang="en-GB"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rgbClr val="73292A"/>
        </a:buClr>
        <a:buFont typeface="Arial" panose="020B0604020202020204" pitchFamily="34" charset="0"/>
        <a:buChar char="•"/>
        <a:defRPr lang="en-GB"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rgbClr val="73292A"/>
        </a:buClr>
        <a:buFont typeface="Arial" panose="020B0604020202020204" pitchFamily="34" charset="0"/>
        <a:buChar char="•"/>
        <a:defRPr lang="en-GB"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rgbClr val="73292A"/>
        </a:buClr>
        <a:buFont typeface="Arial" panose="020B0604020202020204" pitchFamily="34" charset="0"/>
        <a:buChar char="•"/>
        <a:defRPr lang="en-GB"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rgbClr val="73292A"/>
        </a:buClr>
        <a:buFont typeface="Arial" panose="020B0604020202020204" pitchFamily="34" charset="0"/>
        <a:buChar char="•"/>
        <a:defRPr lang="en-GB"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9pPr>
    </p:bodyStyle>
    <p:otherStyle>
      <a:defPPr>
        <a:defRPr lang="en-GB"/>
      </a:defPPr>
      <a:lvl1pPr marL="0" algn="l" defTabSz="914400" rtl="0" eaLnBrk="1" latinLnBrk="0" hangingPunct="1">
        <a:defRPr lang="en-GB" sz="1800" kern="1200">
          <a:solidFill>
            <a:schemeClr val="tx1"/>
          </a:solidFill>
          <a:latin typeface="+mn-lt"/>
          <a:ea typeface="+mn-ea"/>
          <a:cs typeface="+mn-cs"/>
        </a:defRPr>
      </a:lvl1pPr>
      <a:lvl2pPr marL="457200" algn="l" defTabSz="914400" rtl="0" eaLnBrk="1" latinLnBrk="0" hangingPunct="1">
        <a:defRPr lang="en-GB" sz="1800" kern="1200">
          <a:solidFill>
            <a:schemeClr val="tx1"/>
          </a:solidFill>
          <a:latin typeface="+mn-lt"/>
          <a:ea typeface="+mn-ea"/>
          <a:cs typeface="+mn-cs"/>
        </a:defRPr>
      </a:lvl2pPr>
      <a:lvl3pPr marL="914400" algn="l" defTabSz="914400" rtl="0" eaLnBrk="1" latinLnBrk="0" hangingPunct="1">
        <a:defRPr lang="en-GB" sz="1800" kern="1200">
          <a:solidFill>
            <a:schemeClr val="tx1"/>
          </a:solidFill>
          <a:latin typeface="+mn-lt"/>
          <a:ea typeface="+mn-ea"/>
          <a:cs typeface="+mn-cs"/>
        </a:defRPr>
      </a:lvl3pPr>
      <a:lvl4pPr marL="1371600" algn="l" defTabSz="914400" rtl="0" eaLnBrk="1" latinLnBrk="0" hangingPunct="1">
        <a:defRPr lang="en-GB" sz="1800" kern="1200">
          <a:solidFill>
            <a:schemeClr val="tx1"/>
          </a:solidFill>
          <a:latin typeface="+mn-lt"/>
          <a:ea typeface="+mn-ea"/>
          <a:cs typeface="+mn-cs"/>
        </a:defRPr>
      </a:lvl4pPr>
      <a:lvl5pPr marL="1828800" algn="l" defTabSz="914400" rtl="0" eaLnBrk="1" latinLnBrk="0" hangingPunct="1">
        <a:defRPr lang="en-GB" sz="1800" kern="1200">
          <a:solidFill>
            <a:schemeClr val="tx1"/>
          </a:solidFill>
          <a:latin typeface="+mn-lt"/>
          <a:ea typeface="+mn-ea"/>
          <a:cs typeface="+mn-cs"/>
        </a:defRPr>
      </a:lvl5pPr>
      <a:lvl6pPr marL="2286000" algn="l" defTabSz="914400" rtl="0" eaLnBrk="1" latinLnBrk="0" hangingPunct="1">
        <a:defRPr lang="en-GB" sz="1800" kern="1200">
          <a:solidFill>
            <a:schemeClr val="tx1"/>
          </a:solidFill>
          <a:latin typeface="+mn-lt"/>
          <a:ea typeface="+mn-ea"/>
          <a:cs typeface="+mn-cs"/>
        </a:defRPr>
      </a:lvl6pPr>
      <a:lvl7pPr marL="2743200" algn="l" defTabSz="914400" rtl="0" eaLnBrk="1" latinLnBrk="0" hangingPunct="1">
        <a:defRPr lang="en-GB" sz="1800" kern="1200">
          <a:solidFill>
            <a:schemeClr val="tx1"/>
          </a:solidFill>
          <a:latin typeface="+mn-lt"/>
          <a:ea typeface="+mn-ea"/>
          <a:cs typeface="+mn-cs"/>
        </a:defRPr>
      </a:lvl7pPr>
      <a:lvl8pPr marL="3200400" algn="l" defTabSz="914400" rtl="0" eaLnBrk="1" latinLnBrk="0" hangingPunct="1">
        <a:defRPr lang="en-GB" sz="1800" kern="1200">
          <a:solidFill>
            <a:schemeClr val="tx1"/>
          </a:solidFill>
          <a:latin typeface="+mn-lt"/>
          <a:ea typeface="+mn-ea"/>
          <a:cs typeface="+mn-cs"/>
        </a:defRPr>
      </a:lvl8pPr>
      <a:lvl9pPr marL="3657600" algn="l" defTabSz="914400" rtl="0" eaLnBrk="1" latinLnBrk="0" hangingPunct="1">
        <a:defRPr lang="en-GB"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47.jpeg"/><Relationship Id="rId4" Type="http://schemas.openxmlformats.org/officeDocument/2006/relationships/image" Target="../media/image4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eg"/><Relationship Id="rId7"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1.jpg"/><Relationship Id="rId11" Type="http://schemas.openxmlformats.org/officeDocument/2006/relationships/image" Target="../media/image36.jpg"/><Relationship Id="rId5" Type="http://schemas.openxmlformats.org/officeDocument/2006/relationships/image" Target="../media/image30.jpg"/><Relationship Id="rId10" Type="http://schemas.openxmlformats.org/officeDocument/2006/relationships/image" Target="../media/image35.jpg"/><Relationship Id="rId4" Type="http://schemas.openxmlformats.org/officeDocument/2006/relationships/image" Target="../media/image29.jpg"/><Relationship Id="rId9" Type="http://schemas.openxmlformats.org/officeDocument/2006/relationships/image" Target="../media/image34.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4180B-35BA-C28E-820F-59C84FBDD99A}"/>
              </a:ext>
            </a:extLst>
          </p:cNvPr>
          <p:cNvSpPr>
            <a:spLocks noGrp="1"/>
          </p:cNvSpPr>
          <p:nvPr>
            <p:ph type="ctrTitle"/>
          </p:nvPr>
        </p:nvSpPr>
        <p:spPr/>
        <p:txBody>
          <a:bodyPr rtlCol="0"/>
          <a:lstStyle>
            <a:defPPr>
              <a:defRPr lang="en-GB"/>
            </a:defPPr>
          </a:lstStyle>
          <a:p>
            <a:pPr rtl="0"/>
            <a:r>
              <a:rPr lang="en-GB" sz="3600" dirty="0">
                <a:solidFill>
                  <a:schemeClr val="tx2">
                    <a:lumMod val="50000"/>
                  </a:schemeClr>
                </a:solidFill>
              </a:rPr>
              <a:t>Young Risers Pre-School</a:t>
            </a:r>
          </a:p>
        </p:txBody>
      </p:sp>
      <p:pic>
        <p:nvPicPr>
          <p:cNvPr id="7" name="Picture 6" descr="A cartoon bear sleeping on a pink pillow&#10;&#10;Description automatically generated">
            <a:extLst>
              <a:ext uri="{FF2B5EF4-FFF2-40B4-BE49-F238E27FC236}">
                <a16:creationId xmlns:a16="http://schemas.microsoft.com/office/drawing/2014/main" id="{609B3C03-7A1F-7715-15A8-B7B5EDD0A1CA}"/>
              </a:ext>
            </a:extLst>
          </p:cNvPr>
          <p:cNvPicPr>
            <a:picLocks noChangeAspect="1"/>
          </p:cNvPicPr>
          <p:nvPr/>
        </p:nvPicPr>
        <p:blipFill>
          <a:blip r:embed="rId3"/>
          <a:stretch>
            <a:fillRect/>
          </a:stretch>
        </p:blipFill>
        <p:spPr>
          <a:xfrm>
            <a:off x="4917313" y="1519890"/>
            <a:ext cx="2357373" cy="1255847"/>
          </a:xfrm>
          <a:prstGeom prst="rect">
            <a:avLst/>
          </a:prstGeom>
        </p:spPr>
      </p:pic>
    </p:spTree>
    <p:extLst>
      <p:ext uri="{BB962C8B-B14F-4D97-AF65-F5344CB8AC3E}">
        <p14:creationId xmlns:p14="http://schemas.microsoft.com/office/powerpoint/2010/main" val="317718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76">
            <a:extLst>
              <a:ext uri="{FF2B5EF4-FFF2-40B4-BE49-F238E27FC236}">
                <a16:creationId xmlns:a16="http://schemas.microsoft.com/office/drawing/2014/main" id="{D9A0AA8E-BE3B-E949-89DB-0208EE4A67DD}"/>
              </a:ext>
            </a:extLst>
          </p:cNvPr>
          <p:cNvSpPr>
            <a:spLocks noGrp="1"/>
          </p:cNvSpPr>
          <p:nvPr>
            <p:ph type="title"/>
          </p:nvPr>
        </p:nvSpPr>
        <p:spPr>
          <a:xfrm>
            <a:off x="1105619" y="149033"/>
            <a:ext cx="8820509" cy="365125"/>
          </a:xfrm>
        </p:spPr>
        <p:txBody>
          <a:bodyPr rtlCol="0">
            <a:normAutofit fontScale="90000"/>
          </a:bodyPr>
          <a:lstStyle>
            <a:defPPr>
              <a:defRPr lang="en-GB"/>
            </a:defPPr>
          </a:lstStyle>
          <a:p>
            <a:pPr algn="l" rtl="0"/>
            <a:r>
              <a:rPr lang="en-GB" dirty="0">
                <a:solidFill>
                  <a:schemeClr val="tx2">
                    <a:lumMod val="50000"/>
                  </a:schemeClr>
                </a:solidFill>
                <a:latin typeface="Baskerville Old Face" panose="02020602080505020303" pitchFamily="18" charset="77"/>
                <a:cs typeface="Calibri Light"/>
              </a:rPr>
              <a:t>Physical Development - PE</a:t>
            </a:r>
            <a:endParaRPr lang="en-GB" dirty="0">
              <a:solidFill>
                <a:schemeClr val="tx2">
                  <a:lumMod val="50000"/>
                </a:schemeClr>
              </a:solidFill>
            </a:endParaRPr>
          </a:p>
        </p:txBody>
      </p:sp>
      <p:sp>
        <p:nvSpPr>
          <p:cNvPr id="5" name="Slide Number Placeholder 4">
            <a:extLst>
              <a:ext uri="{FF2B5EF4-FFF2-40B4-BE49-F238E27FC236}">
                <a16:creationId xmlns:a16="http://schemas.microsoft.com/office/drawing/2014/main" id="{CC753343-82B8-838D-9717-1489C689634C}"/>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rtl="0"/>
              <a:t>10</a:t>
            </a:fld>
            <a:endParaRPr lang="en-GB" dirty="0"/>
          </a:p>
        </p:txBody>
      </p:sp>
      <p:sp>
        <p:nvSpPr>
          <p:cNvPr id="6" name="TextBox 5">
            <a:extLst>
              <a:ext uri="{FF2B5EF4-FFF2-40B4-BE49-F238E27FC236}">
                <a16:creationId xmlns:a16="http://schemas.microsoft.com/office/drawing/2014/main" id="{9A3532C9-1FD6-AAAD-EC2E-D01FBED25454}"/>
              </a:ext>
            </a:extLst>
          </p:cNvPr>
          <p:cNvSpPr txBox="1"/>
          <p:nvPr/>
        </p:nvSpPr>
        <p:spPr>
          <a:xfrm>
            <a:off x="1140124" y="681487"/>
            <a:ext cx="9911751" cy="919739"/>
          </a:xfrm>
          <a:prstGeom prst="rect">
            <a:avLst/>
          </a:prstGeom>
          <a:noFill/>
        </p:spPr>
        <p:txBody>
          <a:bodyPr wrap="square" rtlCol="0">
            <a:spAutoFit/>
          </a:bodyPr>
          <a:lstStyle/>
          <a:p>
            <a:pPr algn="just" eaLnBrk="1">
              <a:lnSpc>
                <a:spcPct val="96000"/>
              </a:lnSpc>
              <a:spcAft>
                <a:spcPct val="0"/>
              </a:spcAft>
              <a:buFont typeface="Wingdings" panose="05000000000000000000" pitchFamily="2" charset="2"/>
              <a:buNone/>
            </a:pPr>
            <a:r>
              <a:rPr lang="en-GB" altLang="en-US" sz="1400" dirty="0">
                <a:solidFill>
                  <a:schemeClr val="tx2">
                    <a:lumMod val="50000"/>
                  </a:schemeClr>
                </a:solidFill>
                <a:latin typeface="+mj-lt"/>
              </a:rPr>
              <a:t>We have access to the school hall a few times each week, the staff and children will do a warm- up session ready to start the planned activity, which could be any one of the following: -</a:t>
            </a:r>
          </a:p>
          <a:p>
            <a:pPr algn="just" eaLnBrk="1">
              <a:lnSpc>
                <a:spcPct val="96000"/>
              </a:lnSpc>
              <a:spcAft>
                <a:spcPct val="0"/>
              </a:spcAft>
              <a:buFont typeface="Wingdings" panose="05000000000000000000" pitchFamily="2" charset="2"/>
              <a:buNone/>
            </a:pPr>
            <a:r>
              <a:rPr lang="en-GB" altLang="en-US" sz="1400" dirty="0">
                <a:solidFill>
                  <a:schemeClr val="tx2">
                    <a:lumMod val="50000"/>
                  </a:schemeClr>
                </a:solidFill>
                <a:latin typeface="+mj-lt"/>
              </a:rPr>
              <a:t>Music and movement to a sticky kids cd, parachute games, ball games, obstacle course, team games and children’s yoga.   We then do a cooling down session and work on our breathing ready for the rest of the day.</a:t>
            </a:r>
          </a:p>
        </p:txBody>
      </p:sp>
      <p:pic>
        <p:nvPicPr>
          <p:cNvPr id="21" name="Picture 20" descr="A group of children in a gym&#10;&#10;Description automatically generated">
            <a:extLst>
              <a:ext uri="{FF2B5EF4-FFF2-40B4-BE49-F238E27FC236}">
                <a16:creationId xmlns:a16="http://schemas.microsoft.com/office/drawing/2014/main" id="{B46FD71A-8CB5-2296-D75A-8240FBA1DE2E}"/>
              </a:ext>
            </a:extLst>
          </p:cNvPr>
          <p:cNvPicPr>
            <a:picLocks noChangeAspect="1"/>
          </p:cNvPicPr>
          <p:nvPr/>
        </p:nvPicPr>
        <p:blipFill>
          <a:blip r:embed="rId3"/>
          <a:stretch>
            <a:fillRect/>
          </a:stretch>
        </p:blipFill>
        <p:spPr>
          <a:xfrm>
            <a:off x="1105619" y="1768555"/>
            <a:ext cx="2862847" cy="2794819"/>
          </a:xfrm>
          <a:prstGeom prst="rect">
            <a:avLst/>
          </a:prstGeom>
        </p:spPr>
      </p:pic>
      <p:pic>
        <p:nvPicPr>
          <p:cNvPr id="23" name="Picture 22" descr="A child pointing at something&#10;&#10;Description automatically generated">
            <a:extLst>
              <a:ext uri="{FF2B5EF4-FFF2-40B4-BE49-F238E27FC236}">
                <a16:creationId xmlns:a16="http://schemas.microsoft.com/office/drawing/2014/main" id="{15033E3A-C224-D070-0EA3-078195BB4B08}"/>
              </a:ext>
            </a:extLst>
          </p:cNvPr>
          <p:cNvPicPr>
            <a:picLocks noChangeAspect="1"/>
          </p:cNvPicPr>
          <p:nvPr/>
        </p:nvPicPr>
        <p:blipFill>
          <a:blip r:embed="rId4"/>
          <a:stretch>
            <a:fillRect/>
          </a:stretch>
        </p:blipFill>
        <p:spPr>
          <a:xfrm>
            <a:off x="4287328" y="2494297"/>
            <a:ext cx="1349945" cy="3087064"/>
          </a:xfrm>
          <a:prstGeom prst="rect">
            <a:avLst/>
          </a:prstGeom>
        </p:spPr>
      </p:pic>
      <p:pic>
        <p:nvPicPr>
          <p:cNvPr id="25" name="Picture 24" descr="A child standing on a balance beam&#10;&#10;Description automatically generated">
            <a:extLst>
              <a:ext uri="{FF2B5EF4-FFF2-40B4-BE49-F238E27FC236}">
                <a16:creationId xmlns:a16="http://schemas.microsoft.com/office/drawing/2014/main" id="{92B762DE-542C-4144-D0E7-1077C498EE2E}"/>
              </a:ext>
            </a:extLst>
          </p:cNvPr>
          <p:cNvPicPr>
            <a:picLocks noChangeAspect="1"/>
          </p:cNvPicPr>
          <p:nvPr/>
        </p:nvPicPr>
        <p:blipFill>
          <a:blip r:embed="rId5"/>
          <a:stretch>
            <a:fillRect/>
          </a:stretch>
        </p:blipFill>
        <p:spPr>
          <a:xfrm>
            <a:off x="5803527" y="1601226"/>
            <a:ext cx="2492731" cy="3079374"/>
          </a:xfrm>
          <a:prstGeom prst="rect">
            <a:avLst/>
          </a:prstGeom>
        </p:spPr>
      </p:pic>
      <p:pic>
        <p:nvPicPr>
          <p:cNvPr id="27" name="Picture 26" descr="A group of children sitting on a red mat&#10;&#10;Description automatically generated">
            <a:extLst>
              <a:ext uri="{FF2B5EF4-FFF2-40B4-BE49-F238E27FC236}">
                <a16:creationId xmlns:a16="http://schemas.microsoft.com/office/drawing/2014/main" id="{F8E1EEDC-6CDF-4834-F95F-DBECCA954FD1}"/>
              </a:ext>
            </a:extLst>
          </p:cNvPr>
          <p:cNvPicPr>
            <a:picLocks noChangeAspect="1"/>
          </p:cNvPicPr>
          <p:nvPr/>
        </p:nvPicPr>
        <p:blipFill>
          <a:blip r:embed="rId6"/>
          <a:stretch>
            <a:fillRect/>
          </a:stretch>
        </p:blipFill>
        <p:spPr>
          <a:xfrm>
            <a:off x="8462513" y="2298170"/>
            <a:ext cx="2462393" cy="3283190"/>
          </a:xfrm>
          <a:prstGeom prst="rect">
            <a:avLst/>
          </a:prstGeom>
        </p:spPr>
      </p:pic>
    </p:spTree>
    <p:extLst>
      <p:ext uri="{BB962C8B-B14F-4D97-AF65-F5344CB8AC3E}">
        <p14:creationId xmlns:p14="http://schemas.microsoft.com/office/powerpoint/2010/main" val="3253306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76">
            <a:extLst>
              <a:ext uri="{FF2B5EF4-FFF2-40B4-BE49-F238E27FC236}">
                <a16:creationId xmlns:a16="http://schemas.microsoft.com/office/drawing/2014/main" id="{D9A0AA8E-BE3B-E949-89DB-0208EE4A67DD}"/>
              </a:ext>
            </a:extLst>
          </p:cNvPr>
          <p:cNvSpPr>
            <a:spLocks noGrp="1"/>
          </p:cNvSpPr>
          <p:nvPr>
            <p:ph type="title"/>
          </p:nvPr>
        </p:nvSpPr>
        <p:spPr>
          <a:xfrm>
            <a:off x="1105619" y="149033"/>
            <a:ext cx="8820509" cy="365125"/>
          </a:xfrm>
        </p:spPr>
        <p:txBody>
          <a:bodyPr rtlCol="0">
            <a:noAutofit/>
          </a:bodyPr>
          <a:lstStyle>
            <a:defPPr>
              <a:defRPr lang="en-GB"/>
            </a:defPPr>
          </a:lstStyle>
          <a:p>
            <a:pPr algn="l" rtl="0"/>
            <a:r>
              <a:rPr lang="en-GB" sz="2800" dirty="0">
                <a:solidFill>
                  <a:schemeClr val="tx2">
                    <a:lumMod val="50000"/>
                  </a:schemeClr>
                </a:solidFill>
                <a:latin typeface="Baskerville Old Face" panose="02020602080505020303" pitchFamily="18" charset="77"/>
                <a:cs typeface="Calibri Light"/>
              </a:rPr>
              <a:t>Parent Involvement</a:t>
            </a:r>
            <a:endParaRPr lang="en-GB" sz="2800" dirty="0">
              <a:solidFill>
                <a:schemeClr val="tx2">
                  <a:lumMod val="50000"/>
                </a:schemeClr>
              </a:solidFill>
            </a:endParaRPr>
          </a:p>
        </p:txBody>
      </p:sp>
      <p:sp>
        <p:nvSpPr>
          <p:cNvPr id="5" name="Slide Number Placeholder 4">
            <a:extLst>
              <a:ext uri="{FF2B5EF4-FFF2-40B4-BE49-F238E27FC236}">
                <a16:creationId xmlns:a16="http://schemas.microsoft.com/office/drawing/2014/main" id="{CC753343-82B8-838D-9717-1489C689634C}"/>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rtl="0"/>
              <a:t>11</a:t>
            </a:fld>
            <a:endParaRPr lang="en-GB" dirty="0"/>
          </a:p>
        </p:txBody>
      </p:sp>
      <p:sp>
        <p:nvSpPr>
          <p:cNvPr id="6" name="TextBox 5">
            <a:extLst>
              <a:ext uri="{FF2B5EF4-FFF2-40B4-BE49-F238E27FC236}">
                <a16:creationId xmlns:a16="http://schemas.microsoft.com/office/drawing/2014/main" id="{9A3532C9-1FD6-AAAD-EC2E-D01FBED25454}"/>
              </a:ext>
            </a:extLst>
          </p:cNvPr>
          <p:cNvSpPr txBox="1"/>
          <p:nvPr/>
        </p:nvSpPr>
        <p:spPr>
          <a:xfrm>
            <a:off x="1140124" y="681487"/>
            <a:ext cx="9911751" cy="686919"/>
          </a:xfrm>
          <a:prstGeom prst="rect">
            <a:avLst/>
          </a:prstGeom>
          <a:noFill/>
        </p:spPr>
        <p:txBody>
          <a:bodyPr wrap="square" rtlCol="0">
            <a:spAutoFit/>
          </a:bodyPr>
          <a:lstStyle/>
          <a:p>
            <a:pPr algn="just" eaLnBrk="1">
              <a:lnSpc>
                <a:spcPct val="92000"/>
              </a:lnSpc>
              <a:spcAft>
                <a:spcPct val="0"/>
              </a:spcAft>
              <a:buFont typeface="Wingdings" panose="05000000000000000000" pitchFamily="2" charset="2"/>
              <a:buNone/>
            </a:pPr>
            <a:r>
              <a:rPr lang="en-GB" altLang="en-US" sz="1400" dirty="0">
                <a:solidFill>
                  <a:schemeClr val="tx2">
                    <a:lumMod val="50000"/>
                  </a:schemeClr>
                </a:solidFill>
                <a:latin typeface="+mj-lt"/>
                <a:cs typeface="Arial" panose="020B0604020202020204" pitchFamily="34" charset="0"/>
              </a:rPr>
              <a:t>Parents and carers are all invited to be involved in the life of the pre-school.  Whether you would like to accompany the children on an outing, support fund-raising activities or volunteer for the committee; it is these contributions that help make Young Risers a success.  Speak to a member of staff or the committee to find out how you can get involved.  </a:t>
            </a:r>
          </a:p>
        </p:txBody>
      </p:sp>
      <p:pic>
        <p:nvPicPr>
          <p:cNvPr id="2" name="Picture 11" descr="Image result for local offer">
            <a:extLst>
              <a:ext uri="{FF2B5EF4-FFF2-40B4-BE49-F238E27FC236}">
                <a16:creationId xmlns:a16="http://schemas.microsoft.com/office/drawing/2014/main" id="{CAFCD032-B23C-3C17-4364-1CD42E74F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7157" y="1368406"/>
            <a:ext cx="3681258" cy="88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76">
            <a:extLst>
              <a:ext uri="{FF2B5EF4-FFF2-40B4-BE49-F238E27FC236}">
                <a16:creationId xmlns:a16="http://schemas.microsoft.com/office/drawing/2014/main" id="{77BE8D77-28DE-EED2-6ABB-E4FAB659CE17}"/>
              </a:ext>
            </a:extLst>
          </p:cNvPr>
          <p:cNvSpPr txBox="1">
            <a:spLocks/>
          </p:cNvSpPr>
          <p:nvPr/>
        </p:nvSpPr>
        <p:spPr>
          <a:xfrm>
            <a:off x="1140124" y="3372104"/>
            <a:ext cx="8820509" cy="365125"/>
          </a:xfrm>
          <a:prstGeom prst="rect">
            <a:avLst/>
          </a:prstGeom>
        </p:spPr>
        <p:txBody>
          <a:bodyPr vert="horz" lIns="91440" tIns="45720" rIns="91440" bIns="45720" rtlCol="0" anchor="ctr">
            <a:normAutofit fontScale="52500" lnSpcReduction="20000"/>
          </a:bodyPr>
          <a:lstStyle>
            <a:defPPr>
              <a:defRPr lang="en-GB"/>
            </a:defPPr>
            <a:lvl1pPr algn="ctr" defTabSz="914400" rtl="0" eaLnBrk="1" latinLnBrk="0" hangingPunct="1">
              <a:lnSpc>
                <a:spcPct val="90000"/>
              </a:lnSpc>
              <a:spcBef>
                <a:spcPct val="0"/>
              </a:spcBef>
              <a:buNone/>
              <a:defRPr lang="en-GB" sz="4400" kern="1200">
                <a:solidFill>
                  <a:schemeClr val="accent3"/>
                </a:solidFill>
                <a:latin typeface="+mj-lt"/>
                <a:ea typeface="+mj-ea"/>
                <a:cs typeface="+mj-cs"/>
              </a:defRPr>
            </a:lvl1pPr>
          </a:lstStyle>
          <a:p>
            <a:pPr algn="l"/>
            <a:r>
              <a:rPr lang="en-GB" dirty="0">
                <a:solidFill>
                  <a:schemeClr val="tx2">
                    <a:lumMod val="50000"/>
                  </a:schemeClr>
                </a:solidFill>
                <a:latin typeface="Baskerville Old Face" panose="02020602080505020303" pitchFamily="18" charset="77"/>
                <a:cs typeface="Calibri Light"/>
              </a:rPr>
              <a:t>Fees and Funding</a:t>
            </a:r>
            <a:endParaRPr lang="en-GB" dirty="0">
              <a:solidFill>
                <a:schemeClr val="tx2">
                  <a:lumMod val="50000"/>
                </a:schemeClr>
              </a:solidFill>
            </a:endParaRPr>
          </a:p>
        </p:txBody>
      </p:sp>
      <p:sp>
        <p:nvSpPr>
          <p:cNvPr id="4" name="TextBox 3">
            <a:extLst>
              <a:ext uri="{FF2B5EF4-FFF2-40B4-BE49-F238E27FC236}">
                <a16:creationId xmlns:a16="http://schemas.microsoft.com/office/drawing/2014/main" id="{F8A72705-B752-CF43-FDC4-F45C739A501A}"/>
              </a:ext>
            </a:extLst>
          </p:cNvPr>
          <p:cNvSpPr txBox="1"/>
          <p:nvPr/>
        </p:nvSpPr>
        <p:spPr>
          <a:xfrm>
            <a:off x="1140124" y="2230415"/>
            <a:ext cx="9911751" cy="919739"/>
          </a:xfrm>
          <a:prstGeom prst="rect">
            <a:avLst/>
          </a:prstGeom>
          <a:noFill/>
        </p:spPr>
        <p:txBody>
          <a:bodyPr wrap="square" rtlCol="0">
            <a:spAutoFit/>
          </a:bodyPr>
          <a:lstStyle/>
          <a:p>
            <a:pPr algn="just" eaLnBrk="1">
              <a:lnSpc>
                <a:spcPct val="96000"/>
              </a:lnSpc>
              <a:spcAft>
                <a:spcPct val="0"/>
              </a:spcAft>
              <a:buFont typeface="Wingdings" panose="05000000000000000000" pitchFamily="2" charset="2"/>
              <a:buNone/>
            </a:pPr>
            <a:r>
              <a:rPr lang="en-GB" altLang="en-US" sz="1400" dirty="0">
                <a:solidFill>
                  <a:schemeClr val="tx2">
                    <a:lumMod val="50000"/>
                  </a:schemeClr>
                </a:solidFill>
                <a:latin typeface="+mj-lt"/>
              </a:rPr>
              <a:t>Young risers is committed to valuing diversity by providing equal opportunity and anti-discriminatory practice for all children and families.</a:t>
            </a:r>
          </a:p>
          <a:p>
            <a:pPr algn="just" eaLnBrk="1">
              <a:lnSpc>
                <a:spcPct val="96000"/>
              </a:lnSpc>
              <a:spcAft>
                <a:spcPct val="0"/>
              </a:spcAft>
              <a:buFont typeface="Wingdings" panose="05000000000000000000" pitchFamily="2" charset="2"/>
              <a:buNone/>
            </a:pPr>
            <a:r>
              <a:rPr lang="en-GB" altLang="en-US" sz="1400" dirty="0">
                <a:solidFill>
                  <a:schemeClr val="tx2">
                    <a:lumMod val="50000"/>
                  </a:schemeClr>
                </a:solidFill>
                <a:latin typeface="+mj-lt"/>
              </a:rPr>
              <a:t>Young Risers must publish details and be clear and transparent about the SEND (special educational needs and disability) support we have to offer in our setting, and we will make sure this information is available to support parents in choosing the right setting for their child with SEND.</a:t>
            </a:r>
          </a:p>
        </p:txBody>
      </p:sp>
      <p:sp>
        <p:nvSpPr>
          <p:cNvPr id="7" name="Title 76">
            <a:extLst>
              <a:ext uri="{FF2B5EF4-FFF2-40B4-BE49-F238E27FC236}">
                <a16:creationId xmlns:a16="http://schemas.microsoft.com/office/drawing/2014/main" id="{21AC540D-A840-3DF3-1BCD-046349E2F78F}"/>
              </a:ext>
            </a:extLst>
          </p:cNvPr>
          <p:cNvSpPr txBox="1">
            <a:spLocks/>
          </p:cNvSpPr>
          <p:nvPr/>
        </p:nvSpPr>
        <p:spPr>
          <a:xfrm>
            <a:off x="1140124" y="1843366"/>
            <a:ext cx="8820509" cy="365125"/>
          </a:xfrm>
          <a:prstGeom prst="rect">
            <a:avLst/>
          </a:prstGeom>
        </p:spPr>
        <p:txBody>
          <a:bodyPr vert="horz" lIns="91440" tIns="45720" rIns="91440" bIns="45720" rtlCol="0" anchor="ctr">
            <a:normAutofit fontScale="52500" lnSpcReduction="20000"/>
          </a:bodyPr>
          <a:lstStyle>
            <a:defPPr>
              <a:defRPr lang="en-GB"/>
            </a:defPPr>
            <a:lvl1pPr algn="ctr" defTabSz="914400" rtl="0" eaLnBrk="1" latinLnBrk="0" hangingPunct="1">
              <a:lnSpc>
                <a:spcPct val="90000"/>
              </a:lnSpc>
              <a:spcBef>
                <a:spcPct val="0"/>
              </a:spcBef>
              <a:buNone/>
              <a:defRPr lang="en-GB" sz="4400" kern="1200">
                <a:solidFill>
                  <a:schemeClr val="accent3"/>
                </a:solidFill>
                <a:latin typeface="+mj-lt"/>
                <a:ea typeface="+mj-ea"/>
                <a:cs typeface="+mj-cs"/>
              </a:defRPr>
            </a:lvl1pPr>
          </a:lstStyle>
          <a:p>
            <a:pPr algn="l"/>
            <a:r>
              <a:rPr lang="en-GB" dirty="0">
                <a:solidFill>
                  <a:schemeClr val="tx2">
                    <a:lumMod val="50000"/>
                  </a:schemeClr>
                </a:solidFill>
                <a:latin typeface="Baskerville Old Face" panose="02020602080505020303" pitchFamily="18" charset="77"/>
                <a:cs typeface="Calibri Light"/>
              </a:rPr>
              <a:t>Equality and Inclusion – Local Offer</a:t>
            </a:r>
            <a:endParaRPr lang="en-GB" dirty="0">
              <a:solidFill>
                <a:schemeClr val="tx2">
                  <a:lumMod val="50000"/>
                </a:schemeClr>
              </a:solidFill>
            </a:endParaRPr>
          </a:p>
        </p:txBody>
      </p:sp>
      <p:sp>
        <p:nvSpPr>
          <p:cNvPr id="8" name="TextBox 7">
            <a:extLst>
              <a:ext uri="{FF2B5EF4-FFF2-40B4-BE49-F238E27FC236}">
                <a16:creationId xmlns:a16="http://schemas.microsoft.com/office/drawing/2014/main" id="{7ECF3BD3-5205-8736-E1DD-4053F4387BDC}"/>
              </a:ext>
            </a:extLst>
          </p:cNvPr>
          <p:cNvSpPr txBox="1"/>
          <p:nvPr/>
        </p:nvSpPr>
        <p:spPr>
          <a:xfrm>
            <a:off x="1105618" y="3707847"/>
            <a:ext cx="7373363" cy="1953996"/>
          </a:xfrm>
          <a:prstGeom prst="rect">
            <a:avLst/>
          </a:prstGeom>
          <a:noFill/>
        </p:spPr>
        <p:txBody>
          <a:bodyPr wrap="square" rtlCol="0">
            <a:spAutoFit/>
          </a:bodyPr>
          <a:lstStyle/>
          <a:p>
            <a:pPr algn="just" eaLnBrk="1">
              <a:lnSpc>
                <a:spcPct val="96000"/>
              </a:lnSpc>
              <a:spcAft>
                <a:spcPct val="0"/>
              </a:spcAft>
              <a:buFont typeface="Wingdings" panose="05000000000000000000" pitchFamily="2" charset="2"/>
              <a:buNone/>
            </a:pPr>
            <a:r>
              <a:rPr lang="en-GB" altLang="en-US" sz="1400" dirty="0">
                <a:solidFill>
                  <a:schemeClr val="tx2">
                    <a:lumMod val="50000"/>
                  </a:schemeClr>
                </a:solidFill>
                <a:latin typeface="+mj-lt"/>
                <a:cs typeface="Arial" panose="020B0604020202020204" pitchFamily="34" charset="0"/>
              </a:rPr>
              <a:t>All fees are invoiced in the first week of each term (six times per year). The fees must be paid in full by the deadline or a late charge will be incurred,</a:t>
            </a:r>
            <a:r>
              <a:rPr lang="en-US" altLang="en-US" sz="1400" dirty="0">
                <a:solidFill>
                  <a:schemeClr val="tx2">
                    <a:lumMod val="50000"/>
                  </a:schemeClr>
                </a:solidFill>
                <a:latin typeface="+mj-lt"/>
                <a:cs typeface="Arial" panose="020B0604020202020204" pitchFamily="34" charset="0"/>
              </a:rPr>
              <a:t> and your child's placement may be withdrawn.</a:t>
            </a:r>
            <a:r>
              <a:rPr lang="en-GB" altLang="en-US" sz="1400" dirty="0">
                <a:solidFill>
                  <a:schemeClr val="tx2">
                    <a:lumMod val="50000"/>
                  </a:schemeClr>
                </a:solidFill>
                <a:latin typeface="+mj-lt"/>
                <a:cs typeface="Arial" panose="020B0604020202020204" pitchFamily="34" charset="0"/>
              </a:rPr>
              <a:t> </a:t>
            </a:r>
          </a:p>
          <a:p>
            <a:pPr algn="just" eaLnBrk="1">
              <a:lnSpc>
                <a:spcPct val="96000"/>
              </a:lnSpc>
              <a:spcAft>
                <a:spcPct val="0"/>
              </a:spcAft>
              <a:buFont typeface="Wingdings" panose="05000000000000000000" pitchFamily="2" charset="2"/>
              <a:buNone/>
            </a:pPr>
            <a:r>
              <a:rPr lang="en-GB" altLang="en-US" sz="1400" dirty="0">
                <a:solidFill>
                  <a:schemeClr val="tx2">
                    <a:lumMod val="50000"/>
                  </a:schemeClr>
                </a:solidFill>
                <a:latin typeface="+mj-lt"/>
                <a:cs typeface="Arial" panose="020B0604020202020204" pitchFamily="34" charset="0"/>
              </a:rPr>
              <a:t>All children aged 3 years old, and a term are entitled to five free sessions (15 hours) free funding.</a:t>
            </a:r>
          </a:p>
          <a:p>
            <a:pPr algn="just" eaLnBrk="1">
              <a:lnSpc>
                <a:spcPct val="96000"/>
              </a:lnSpc>
              <a:spcAft>
                <a:spcPct val="0"/>
              </a:spcAft>
              <a:buFont typeface="Wingdings" panose="05000000000000000000" pitchFamily="2" charset="2"/>
              <a:buNone/>
            </a:pPr>
            <a:r>
              <a:rPr lang="en-GB" altLang="en-US" sz="1400" dirty="0">
                <a:solidFill>
                  <a:schemeClr val="tx2">
                    <a:lumMod val="50000"/>
                  </a:schemeClr>
                </a:solidFill>
                <a:latin typeface="+mj-lt"/>
                <a:cs typeface="Arial" panose="020B0604020202020204" pitchFamily="34" charset="0"/>
              </a:rPr>
              <a:t>We also accommodate children wishing to take up the 30 hours free funding or the free for 2, year old funding at Young Risers where families are eligible  These free sessions are government funded and our administrator will be able to provide you with the necessary information and forms should you wish to apply for this.</a:t>
            </a:r>
          </a:p>
          <a:p>
            <a:pPr algn="just" eaLnBrk="1">
              <a:lnSpc>
                <a:spcPct val="96000"/>
              </a:lnSpc>
              <a:spcAft>
                <a:spcPct val="0"/>
              </a:spcAft>
              <a:buFont typeface="Wingdings" panose="05000000000000000000" pitchFamily="2" charset="2"/>
              <a:buNone/>
            </a:pPr>
            <a:r>
              <a:rPr lang="en-GB" altLang="en-US" sz="1400" dirty="0">
                <a:solidFill>
                  <a:schemeClr val="tx2">
                    <a:lumMod val="50000"/>
                  </a:schemeClr>
                </a:solidFill>
                <a:latin typeface="+mj-lt"/>
                <a:cs typeface="Arial" panose="020B0604020202020204" pitchFamily="34" charset="0"/>
              </a:rPr>
              <a:t>The payment methods we take at Young Risers are as follows: Cash, Childcare Vouchers or direct into Bank  Account.</a:t>
            </a:r>
          </a:p>
        </p:txBody>
      </p:sp>
      <p:pic>
        <p:nvPicPr>
          <p:cNvPr id="9" name="Picture 13" descr="Image result for 30 hour funding">
            <a:extLst>
              <a:ext uri="{FF2B5EF4-FFF2-40B4-BE49-F238E27FC236}">
                <a16:creationId xmlns:a16="http://schemas.microsoft.com/office/drawing/2014/main" id="{E8ABB1B7-39D9-A4D0-D9C5-D4F881635C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1659" y="3002265"/>
            <a:ext cx="1708728" cy="170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Image result for free for 2 year old funding">
            <a:extLst>
              <a:ext uri="{FF2B5EF4-FFF2-40B4-BE49-F238E27FC236}">
                <a16:creationId xmlns:a16="http://schemas.microsoft.com/office/drawing/2014/main" id="{95390276-222D-40B1-922C-611B058196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5412" y="4535888"/>
            <a:ext cx="17049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1558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E564-4283-8AE2-ADD2-7B3FFCFA26C7}"/>
              </a:ext>
            </a:extLst>
          </p:cNvPr>
          <p:cNvSpPr>
            <a:spLocks noGrp="1"/>
          </p:cNvSpPr>
          <p:nvPr>
            <p:ph type="title"/>
          </p:nvPr>
        </p:nvSpPr>
        <p:spPr/>
        <p:txBody>
          <a:bodyPr rtlCol="0"/>
          <a:lstStyle>
            <a:defPPr>
              <a:defRPr lang="en-GB"/>
            </a:defPPr>
          </a:lstStyle>
          <a:p>
            <a:pPr rtl="0"/>
            <a:r>
              <a:rPr lang="en-GB" dirty="0">
                <a:solidFill>
                  <a:schemeClr val="tx2">
                    <a:lumMod val="50000"/>
                  </a:schemeClr>
                </a:solidFill>
              </a:rPr>
              <a:t>A person’s a person, no matter how small</a:t>
            </a:r>
          </a:p>
        </p:txBody>
      </p:sp>
      <p:sp>
        <p:nvSpPr>
          <p:cNvPr id="10" name="Text Placeholder 9">
            <a:extLst>
              <a:ext uri="{FF2B5EF4-FFF2-40B4-BE49-F238E27FC236}">
                <a16:creationId xmlns:a16="http://schemas.microsoft.com/office/drawing/2014/main" id="{FA47ED29-D9DA-9DC6-8B43-80EC2A2E5B50}"/>
              </a:ext>
            </a:extLst>
          </p:cNvPr>
          <p:cNvSpPr>
            <a:spLocks noGrp="1"/>
          </p:cNvSpPr>
          <p:nvPr>
            <p:ph type="body" sz="quarter" idx="10"/>
          </p:nvPr>
        </p:nvSpPr>
        <p:spPr/>
        <p:txBody>
          <a:bodyPr rtlCol="0"/>
          <a:lstStyle>
            <a:defPPr>
              <a:defRPr lang="en-GB"/>
            </a:defPPr>
          </a:lstStyle>
          <a:p>
            <a:pPr rtl="0"/>
            <a:r>
              <a:rPr lang="en-GB" dirty="0"/>
              <a:t>“</a:t>
            </a:r>
          </a:p>
        </p:txBody>
      </p:sp>
      <p:sp>
        <p:nvSpPr>
          <p:cNvPr id="3" name="Text Placeholder 2">
            <a:extLst>
              <a:ext uri="{FF2B5EF4-FFF2-40B4-BE49-F238E27FC236}">
                <a16:creationId xmlns:a16="http://schemas.microsoft.com/office/drawing/2014/main" id="{C9CFA000-38C2-F344-E543-42483390408A}"/>
              </a:ext>
            </a:extLst>
          </p:cNvPr>
          <p:cNvSpPr>
            <a:spLocks noGrp="1"/>
          </p:cNvSpPr>
          <p:nvPr>
            <p:ph type="body" idx="1"/>
          </p:nvPr>
        </p:nvSpPr>
        <p:spPr/>
        <p:txBody>
          <a:bodyPr rtlCol="0"/>
          <a:lstStyle>
            <a:defPPr>
              <a:defRPr lang="en-GB"/>
            </a:defPPr>
          </a:lstStyle>
          <a:p>
            <a:pPr rtl="0"/>
            <a:r>
              <a:rPr lang="en-GB" dirty="0">
                <a:solidFill>
                  <a:schemeClr val="tx2">
                    <a:lumMod val="50000"/>
                  </a:schemeClr>
                </a:solidFill>
              </a:rPr>
              <a:t>Dr Suess</a:t>
            </a:r>
          </a:p>
        </p:txBody>
      </p:sp>
      <p:sp>
        <p:nvSpPr>
          <p:cNvPr id="11" name="Text Placeholder 10">
            <a:extLst>
              <a:ext uri="{FF2B5EF4-FFF2-40B4-BE49-F238E27FC236}">
                <a16:creationId xmlns:a16="http://schemas.microsoft.com/office/drawing/2014/main" id="{CB634FAD-36DD-9FB0-7030-266A29178C42}"/>
              </a:ext>
            </a:extLst>
          </p:cNvPr>
          <p:cNvSpPr>
            <a:spLocks noGrp="1"/>
          </p:cNvSpPr>
          <p:nvPr>
            <p:ph type="body" sz="quarter" idx="11"/>
          </p:nvPr>
        </p:nvSpPr>
        <p:spPr/>
        <p:txBody>
          <a:bodyPr rtlCol="0"/>
          <a:lstStyle>
            <a:defPPr>
              <a:defRPr lang="en-GB"/>
            </a:defPPr>
          </a:lstStyle>
          <a:p>
            <a:pPr rtl="0"/>
            <a:r>
              <a:rPr lang="en-GB" dirty="0"/>
              <a:t>”</a:t>
            </a:r>
          </a:p>
        </p:txBody>
      </p:sp>
    </p:spTree>
    <p:extLst>
      <p:ext uri="{BB962C8B-B14F-4D97-AF65-F5344CB8AC3E}">
        <p14:creationId xmlns:p14="http://schemas.microsoft.com/office/powerpoint/2010/main" val="1563980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7601527" y="978408"/>
            <a:ext cx="4331393" cy="1325880"/>
          </a:xfrm>
        </p:spPr>
        <p:txBody>
          <a:bodyPr rtlCol="0">
            <a:noAutofit/>
          </a:bodyPr>
          <a:lstStyle>
            <a:defPPr>
              <a:defRPr lang="en-GB"/>
            </a:defPPr>
          </a:lstStyle>
          <a:p>
            <a:pPr rtl="0"/>
            <a:r>
              <a:rPr lang="en-GB" sz="3600" dirty="0">
                <a:solidFill>
                  <a:schemeClr val="tx2">
                    <a:lumMod val="50000"/>
                  </a:schemeClr>
                </a:solidFill>
                <a:latin typeface="Baskerville Old Face" panose="02020602080505020303" pitchFamily="18" charset="77"/>
              </a:rPr>
              <a:t>Contact Us</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sz="quarter" idx="4"/>
          </p:nvPr>
        </p:nvSpPr>
        <p:spPr>
          <a:xfrm>
            <a:off x="7601527" y="2414651"/>
            <a:ext cx="4331393" cy="4306824"/>
          </a:xfrm>
        </p:spPr>
        <p:txBody>
          <a:bodyPr vert="horz" lIns="91440" tIns="45720" rIns="91440" bIns="45720" rtlCol="0" anchor="t">
            <a:normAutofit/>
          </a:bodyPr>
          <a:lstStyle>
            <a:defPPr>
              <a:defRPr lang="en-GB"/>
            </a:defPPr>
          </a:lstStyle>
          <a:p>
            <a:pPr rtl="0"/>
            <a:r>
              <a:rPr lang="en-GB" dirty="0">
                <a:solidFill>
                  <a:schemeClr val="tx2">
                    <a:lumMod val="50000"/>
                  </a:schemeClr>
                </a:solidFill>
                <a:latin typeface="Gill Sans Nova Light" panose="020B0302020104020203" pitchFamily="34" charset="0"/>
                <a:cs typeface="Calibri"/>
              </a:rPr>
              <a:t>01474 832205</a:t>
            </a:r>
          </a:p>
          <a:p>
            <a:pPr rtl="0"/>
            <a:r>
              <a:rPr lang="en-GB" dirty="0">
                <a:solidFill>
                  <a:schemeClr val="tx2">
                    <a:lumMod val="50000"/>
                  </a:schemeClr>
                </a:solidFill>
                <a:latin typeface="Gill Sans Nova Light" panose="020B0302020104020203" pitchFamily="34" charset="0"/>
                <a:cs typeface="Calibri"/>
              </a:rPr>
              <a:t>Sarah.leigh@yrps.co.uk</a:t>
            </a:r>
          </a:p>
          <a:p>
            <a:pPr rtl="0"/>
            <a:r>
              <a:rPr lang="en-GB" dirty="0">
                <a:solidFill>
                  <a:schemeClr val="tx2">
                    <a:lumMod val="50000"/>
                  </a:schemeClr>
                </a:solidFill>
                <a:latin typeface="Gill Sans Nova Light" panose="020B0302020104020203" pitchFamily="34" charset="0"/>
                <a:cs typeface="Calibri"/>
              </a:rPr>
              <a:t>Beckie.francis@yrps.co.uk</a:t>
            </a:r>
          </a:p>
        </p:txBody>
      </p:sp>
      <p:sp>
        <p:nvSpPr>
          <p:cNvPr id="6" name="Slide Number Placeholder 5">
            <a:extLst>
              <a:ext uri="{FF2B5EF4-FFF2-40B4-BE49-F238E27FC236}">
                <a16:creationId xmlns:a16="http://schemas.microsoft.com/office/drawing/2014/main" id="{662884A3-BD82-0FC6-A582-54DD17DBCB4A}"/>
              </a:ext>
            </a:extLst>
          </p:cNvPr>
          <p:cNvSpPr>
            <a:spLocks noGrp="1"/>
          </p:cNvSpPr>
          <p:nvPr>
            <p:ph type="sldNum" sz="quarter" idx="12"/>
          </p:nvPr>
        </p:nvSpPr>
        <p:spPr/>
        <p:txBody>
          <a:bodyPr rtlCol="0"/>
          <a:lstStyle>
            <a:defPPr>
              <a:defRPr lang="en-GB"/>
            </a:defPPr>
          </a:lstStyle>
          <a:p>
            <a:pPr rtl="0"/>
            <a:fld id="{294A09A9-5501-47C1-A89A-A340965A2BE2}" type="slidenum">
              <a:rPr lang="en-GB" smtClean="0"/>
              <a:t>13</a:t>
            </a:fld>
            <a:endParaRPr lang="en-GB" dirty="0"/>
          </a:p>
        </p:txBody>
      </p:sp>
    </p:spTree>
    <p:extLst>
      <p:ext uri="{BB962C8B-B14F-4D97-AF65-F5344CB8AC3E}">
        <p14:creationId xmlns:p14="http://schemas.microsoft.com/office/powerpoint/2010/main" val="1088576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7601527" y="978408"/>
            <a:ext cx="4331393" cy="1325880"/>
          </a:xfrm>
        </p:spPr>
        <p:txBody>
          <a:bodyPr rtlCol="0">
            <a:noAutofit/>
          </a:bodyPr>
          <a:lstStyle>
            <a:defPPr>
              <a:defRPr lang="en-GB"/>
            </a:defPPr>
          </a:lstStyle>
          <a:p>
            <a:pPr rtl="0"/>
            <a:r>
              <a:rPr lang="en-GB" sz="3600" dirty="0">
                <a:solidFill>
                  <a:schemeClr val="tx2">
                    <a:lumMod val="50000"/>
                  </a:schemeClr>
                </a:solidFill>
                <a:latin typeface="Baskerville Old Face" panose="02020602080505020303" pitchFamily="18" charset="77"/>
              </a:rPr>
              <a:t>Welcome to Young Risers Pre-School</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sz="quarter" idx="4"/>
          </p:nvPr>
        </p:nvSpPr>
        <p:spPr>
          <a:xfrm>
            <a:off x="7601527" y="2414651"/>
            <a:ext cx="4331393" cy="4306824"/>
          </a:xfrm>
        </p:spPr>
        <p:txBody>
          <a:bodyPr vert="horz" lIns="91440" tIns="45720" rIns="91440" bIns="45720" rtlCol="0" anchor="t">
            <a:normAutofit lnSpcReduction="10000"/>
          </a:bodyPr>
          <a:lstStyle>
            <a:defPPr>
              <a:defRPr lang="en-GB"/>
            </a:defPPr>
          </a:lstStyle>
          <a:p>
            <a:pPr eaLnBrk="1">
              <a:lnSpc>
                <a:spcPct val="96000"/>
              </a:lnSpc>
              <a:spcAft>
                <a:spcPct val="0"/>
              </a:spcAft>
              <a:buFont typeface="Wingdings" panose="05000000000000000000" pitchFamily="2" charset="2"/>
              <a:buNone/>
            </a:pPr>
            <a:r>
              <a:rPr lang="en-GB" altLang="en-US" sz="2100" dirty="0">
                <a:solidFill>
                  <a:schemeClr val="tx2">
                    <a:lumMod val="50000"/>
                  </a:schemeClr>
                </a:solidFill>
                <a:latin typeface="Comic Sans MS" panose="030F0702030302020204" pitchFamily="66" charset="0"/>
              </a:rPr>
              <a:t>Young Risers was established in 1972. Young Risers Pre-School is a non profit community pre-school offering early years education for children aged 2-5 years. The pre-school is run by an elected parent committee and is staffed by a team of qualified Early Years professionals </a:t>
            </a:r>
            <a:r>
              <a:rPr lang="en-GB" altLang="en-US" sz="2100" dirty="0">
                <a:solidFill>
                  <a:schemeClr val="tx2">
                    <a:lumMod val="50000"/>
                  </a:schemeClr>
                </a:solidFill>
                <a:latin typeface="Comic Sans MS" panose="030F0702030302020204" pitchFamily="66" charset="0"/>
                <a:cs typeface="Arial" panose="020B0604020202020204" pitchFamily="34" charset="0"/>
              </a:rPr>
              <a:t>dedicated in providing a safe and caring environment for your child to play and learn</a:t>
            </a:r>
            <a:r>
              <a:rPr lang="en-GB" altLang="en-US" sz="2100" dirty="0">
                <a:solidFill>
                  <a:schemeClr val="tx2">
                    <a:lumMod val="50000"/>
                  </a:schemeClr>
                </a:solidFill>
                <a:cs typeface="Arial" panose="020B0604020202020204" pitchFamily="34" charset="0"/>
              </a:rPr>
              <a:t>.  </a:t>
            </a:r>
          </a:p>
          <a:p>
            <a:pPr algn="just" eaLnBrk="1">
              <a:lnSpc>
                <a:spcPct val="96000"/>
              </a:lnSpc>
              <a:spcAft>
                <a:spcPct val="0"/>
              </a:spcAft>
              <a:buFont typeface="Wingdings" panose="05000000000000000000" pitchFamily="2" charset="2"/>
              <a:buNone/>
            </a:pPr>
            <a:r>
              <a:rPr lang="en-GB" altLang="en-US" sz="2100" dirty="0">
                <a:solidFill>
                  <a:schemeClr val="tx2">
                    <a:lumMod val="50000"/>
                  </a:schemeClr>
                </a:solidFill>
                <a:latin typeface="Comic Sans MS" panose="030F0702030302020204" pitchFamily="66" charset="0"/>
                <a:cs typeface="Arial" panose="020B0604020202020204" pitchFamily="34" charset="0"/>
              </a:rPr>
              <a:t>We are based in the grounds of Istead Rise Primary School. </a:t>
            </a:r>
            <a:endParaRPr lang="en-GB" altLang="en-US" sz="2100" dirty="0">
              <a:solidFill>
                <a:schemeClr val="tx2">
                  <a:lumMod val="50000"/>
                </a:schemeClr>
              </a:solidFill>
              <a:cs typeface="Arial" panose="020B0604020202020204" pitchFamily="34" charset="0"/>
            </a:endParaRPr>
          </a:p>
          <a:p>
            <a:pPr rtl="0"/>
            <a:endParaRPr lang="en-GB" dirty="0">
              <a:solidFill>
                <a:schemeClr val="accent3"/>
              </a:solidFill>
              <a:latin typeface="Gill Sans Nova Light" panose="020B0302020104020203" pitchFamily="34" charset="0"/>
              <a:cs typeface="Calibri"/>
            </a:endParaRPr>
          </a:p>
        </p:txBody>
      </p:sp>
      <p:sp>
        <p:nvSpPr>
          <p:cNvPr id="6" name="Slide Number Placeholder 5">
            <a:extLst>
              <a:ext uri="{FF2B5EF4-FFF2-40B4-BE49-F238E27FC236}">
                <a16:creationId xmlns:a16="http://schemas.microsoft.com/office/drawing/2014/main" id="{662884A3-BD82-0FC6-A582-54DD17DBCB4A}"/>
              </a:ext>
            </a:extLst>
          </p:cNvPr>
          <p:cNvSpPr>
            <a:spLocks noGrp="1"/>
          </p:cNvSpPr>
          <p:nvPr>
            <p:ph type="sldNum" sz="quarter" idx="12"/>
          </p:nvPr>
        </p:nvSpPr>
        <p:spPr/>
        <p:txBody>
          <a:bodyPr rtlCol="0"/>
          <a:lstStyle>
            <a:defPPr>
              <a:defRPr lang="en-GB"/>
            </a:defPPr>
          </a:lstStyle>
          <a:p>
            <a:pPr rtl="0"/>
            <a:fld id="{294A09A9-5501-47C1-A89A-A340965A2BE2}" type="slidenum">
              <a:rPr lang="en-GB" smtClean="0"/>
              <a:t>2</a:t>
            </a:fld>
            <a:endParaRPr lang="en-GB" dirty="0"/>
          </a:p>
        </p:txBody>
      </p:sp>
      <p:pic>
        <p:nvPicPr>
          <p:cNvPr id="8" name="Picture 7" descr="A room with a table and chairs&#10;&#10;Description automatically generated">
            <a:extLst>
              <a:ext uri="{FF2B5EF4-FFF2-40B4-BE49-F238E27FC236}">
                <a16:creationId xmlns:a16="http://schemas.microsoft.com/office/drawing/2014/main" id="{94B3CFE0-38DC-4773-D83D-E2576CBADB94}"/>
              </a:ext>
            </a:extLst>
          </p:cNvPr>
          <p:cNvPicPr>
            <a:picLocks noChangeAspect="1"/>
          </p:cNvPicPr>
          <p:nvPr/>
        </p:nvPicPr>
        <p:blipFill>
          <a:blip r:embed="rId3"/>
          <a:stretch>
            <a:fillRect/>
          </a:stretch>
        </p:blipFill>
        <p:spPr>
          <a:xfrm>
            <a:off x="0" y="2320505"/>
            <a:ext cx="3327563" cy="2216989"/>
          </a:xfrm>
          <a:prstGeom prst="rect">
            <a:avLst/>
          </a:prstGeom>
        </p:spPr>
      </p:pic>
      <p:pic>
        <p:nvPicPr>
          <p:cNvPr id="11" name="Picture 10" descr="A room with a table and chairs&#10;&#10;Description automatically generated">
            <a:extLst>
              <a:ext uri="{FF2B5EF4-FFF2-40B4-BE49-F238E27FC236}">
                <a16:creationId xmlns:a16="http://schemas.microsoft.com/office/drawing/2014/main" id="{F75FF5B6-ED02-A0C9-D1D8-D876B22F8005}"/>
              </a:ext>
            </a:extLst>
          </p:cNvPr>
          <p:cNvPicPr>
            <a:picLocks noChangeAspect="1"/>
          </p:cNvPicPr>
          <p:nvPr/>
        </p:nvPicPr>
        <p:blipFill>
          <a:blip r:embed="rId4"/>
          <a:stretch>
            <a:fillRect/>
          </a:stretch>
        </p:blipFill>
        <p:spPr>
          <a:xfrm>
            <a:off x="2483928" y="4417188"/>
            <a:ext cx="3458592" cy="2304287"/>
          </a:xfrm>
          <a:prstGeom prst="rect">
            <a:avLst/>
          </a:prstGeom>
        </p:spPr>
      </p:pic>
      <p:pic>
        <p:nvPicPr>
          <p:cNvPr id="13" name="Picture 12" descr="A classroom with a table and chairs&#10;&#10;Description automatically generated">
            <a:extLst>
              <a:ext uri="{FF2B5EF4-FFF2-40B4-BE49-F238E27FC236}">
                <a16:creationId xmlns:a16="http://schemas.microsoft.com/office/drawing/2014/main" id="{C3A1566E-198A-68DC-E053-022C375D9CE9}"/>
              </a:ext>
            </a:extLst>
          </p:cNvPr>
          <p:cNvPicPr>
            <a:picLocks noChangeAspect="1"/>
          </p:cNvPicPr>
          <p:nvPr/>
        </p:nvPicPr>
        <p:blipFill>
          <a:blip r:embed="rId5"/>
          <a:stretch>
            <a:fillRect/>
          </a:stretch>
        </p:blipFill>
        <p:spPr>
          <a:xfrm>
            <a:off x="2483928" y="197663"/>
            <a:ext cx="3327562" cy="2216988"/>
          </a:xfrm>
          <a:prstGeom prst="rect">
            <a:avLst/>
          </a:prstGeom>
        </p:spPr>
      </p:pic>
    </p:spTree>
    <p:extLst>
      <p:ext uri="{BB962C8B-B14F-4D97-AF65-F5344CB8AC3E}">
        <p14:creationId xmlns:p14="http://schemas.microsoft.com/office/powerpoint/2010/main" val="1859527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76">
            <a:extLst>
              <a:ext uri="{FF2B5EF4-FFF2-40B4-BE49-F238E27FC236}">
                <a16:creationId xmlns:a16="http://schemas.microsoft.com/office/drawing/2014/main" id="{D9A0AA8E-BE3B-E949-89DB-0208EE4A67DD}"/>
              </a:ext>
            </a:extLst>
          </p:cNvPr>
          <p:cNvSpPr>
            <a:spLocks noGrp="1"/>
          </p:cNvSpPr>
          <p:nvPr>
            <p:ph type="title"/>
          </p:nvPr>
        </p:nvSpPr>
        <p:spPr>
          <a:xfrm>
            <a:off x="228600" y="198437"/>
            <a:ext cx="4967377" cy="365125"/>
          </a:xfrm>
        </p:spPr>
        <p:txBody>
          <a:bodyPr rtlCol="0">
            <a:normAutofit fontScale="90000"/>
          </a:bodyPr>
          <a:lstStyle>
            <a:defPPr>
              <a:defRPr lang="en-GB"/>
            </a:defPPr>
          </a:lstStyle>
          <a:p>
            <a:pPr rtl="0"/>
            <a:r>
              <a:rPr lang="en-GB" dirty="0">
                <a:solidFill>
                  <a:schemeClr val="tx2">
                    <a:lumMod val="50000"/>
                  </a:schemeClr>
                </a:solidFill>
                <a:latin typeface="Baskerville Old Face" panose="02020602080505020303" pitchFamily="18" charset="77"/>
                <a:cs typeface="Calibri Light"/>
              </a:rPr>
              <a:t>Opening Times</a:t>
            </a:r>
            <a:endParaRPr lang="en-GB" dirty="0">
              <a:solidFill>
                <a:schemeClr val="tx2">
                  <a:lumMod val="50000"/>
                </a:schemeClr>
              </a:solidFill>
            </a:endParaRPr>
          </a:p>
        </p:txBody>
      </p:sp>
      <p:sp>
        <p:nvSpPr>
          <p:cNvPr id="5" name="Slide Number Placeholder 4">
            <a:extLst>
              <a:ext uri="{FF2B5EF4-FFF2-40B4-BE49-F238E27FC236}">
                <a16:creationId xmlns:a16="http://schemas.microsoft.com/office/drawing/2014/main" id="{CC753343-82B8-838D-9717-1489C689634C}"/>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rtl="0"/>
              <a:t>3</a:t>
            </a:fld>
            <a:endParaRPr lang="en-GB" dirty="0"/>
          </a:p>
        </p:txBody>
      </p:sp>
      <p:sp>
        <p:nvSpPr>
          <p:cNvPr id="37" name="TextBox 36">
            <a:extLst>
              <a:ext uri="{FF2B5EF4-FFF2-40B4-BE49-F238E27FC236}">
                <a16:creationId xmlns:a16="http://schemas.microsoft.com/office/drawing/2014/main" id="{1462EA99-36E0-1535-E3CB-4EC86ECA1872}"/>
              </a:ext>
            </a:extLst>
          </p:cNvPr>
          <p:cNvSpPr txBox="1"/>
          <p:nvPr/>
        </p:nvSpPr>
        <p:spPr>
          <a:xfrm>
            <a:off x="1095555" y="871268"/>
            <a:ext cx="9980762" cy="1421864"/>
          </a:xfrm>
          <a:prstGeom prst="rect">
            <a:avLst/>
          </a:prstGeom>
          <a:noFill/>
        </p:spPr>
        <p:txBody>
          <a:bodyPr wrap="square" rtlCol="0">
            <a:spAutoFit/>
          </a:bodyPr>
          <a:lstStyle/>
          <a:p>
            <a:pPr algn="just" eaLnBrk="1">
              <a:lnSpc>
                <a:spcPct val="96000"/>
              </a:lnSpc>
              <a:spcAft>
                <a:spcPct val="0"/>
              </a:spcAft>
              <a:buFont typeface="Wingdings" panose="05000000000000000000" pitchFamily="2" charset="2"/>
              <a:buNone/>
            </a:pPr>
            <a:r>
              <a:rPr lang="en-GB" altLang="en-US" sz="1800" dirty="0">
                <a:solidFill>
                  <a:schemeClr val="tx2">
                    <a:lumMod val="50000"/>
                  </a:schemeClr>
                </a:solidFill>
                <a:latin typeface="Baskerville Old Face" panose="02020602080505020303" pitchFamily="18" charset="0"/>
                <a:cs typeface="Arial" panose="020B0604020202020204" pitchFamily="34" charset="0"/>
              </a:rPr>
              <a:t>The pre-school is open from 9am until 3pm Monday to Friday.  The day is divided into three different sessions, morning session is 9am-12pm and the afternoon session is 12pm-3pm or we offer an all day session.  The afternoon session starts with lunch and your child will need to bring their own packed lunch.  We recommend that children attend a minimum of two sessions per week to aid the settling in process.  We can cater for up to 24 children per session.  </a:t>
            </a:r>
          </a:p>
        </p:txBody>
      </p:sp>
      <p:sp>
        <p:nvSpPr>
          <p:cNvPr id="38" name="Title 76">
            <a:extLst>
              <a:ext uri="{FF2B5EF4-FFF2-40B4-BE49-F238E27FC236}">
                <a16:creationId xmlns:a16="http://schemas.microsoft.com/office/drawing/2014/main" id="{313AAC27-DFF6-780B-615E-5377FF84CC41}"/>
              </a:ext>
            </a:extLst>
          </p:cNvPr>
          <p:cNvSpPr txBox="1">
            <a:spLocks/>
          </p:cNvSpPr>
          <p:nvPr/>
        </p:nvSpPr>
        <p:spPr>
          <a:xfrm>
            <a:off x="1095555" y="2431891"/>
            <a:ext cx="4967377" cy="337894"/>
          </a:xfrm>
          <a:prstGeom prst="rect">
            <a:avLst/>
          </a:prstGeom>
        </p:spPr>
        <p:txBody>
          <a:bodyPr vert="horz" lIns="91440" tIns="45720" rIns="91440" bIns="45720" rtlCol="0" anchor="ctr">
            <a:noAutofit/>
          </a:bodyPr>
          <a:lstStyle>
            <a:defPPr>
              <a:defRPr lang="en-GB"/>
            </a:defPPr>
            <a:lvl1pPr algn="ctr" defTabSz="914400" rtl="0" eaLnBrk="1" latinLnBrk="0" hangingPunct="1">
              <a:lnSpc>
                <a:spcPct val="90000"/>
              </a:lnSpc>
              <a:spcBef>
                <a:spcPct val="0"/>
              </a:spcBef>
              <a:buNone/>
              <a:defRPr lang="en-GB" sz="4400" kern="1200">
                <a:solidFill>
                  <a:schemeClr val="accent3"/>
                </a:solidFill>
                <a:latin typeface="+mj-lt"/>
                <a:ea typeface="+mj-ea"/>
                <a:cs typeface="+mj-cs"/>
              </a:defRPr>
            </a:lvl1pPr>
          </a:lstStyle>
          <a:p>
            <a:pPr algn="l"/>
            <a:r>
              <a:rPr lang="en-GB" sz="4000" dirty="0">
                <a:solidFill>
                  <a:schemeClr val="tx2">
                    <a:lumMod val="50000"/>
                  </a:schemeClr>
                </a:solidFill>
                <a:latin typeface="Baskerville Old Face" panose="02020602080505020303" pitchFamily="18" charset="77"/>
                <a:cs typeface="Calibri Light"/>
              </a:rPr>
              <a:t>Staffing</a:t>
            </a:r>
            <a:endParaRPr lang="en-GB" sz="4000" dirty="0">
              <a:solidFill>
                <a:schemeClr val="tx2">
                  <a:lumMod val="50000"/>
                </a:schemeClr>
              </a:solidFill>
            </a:endParaRPr>
          </a:p>
        </p:txBody>
      </p:sp>
      <p:sp>
        <p:nvSpPr>
          <p:cNvPr id="39" name="TextBox 38">
            <a:extLst>
              <a:ext uri="{FF2B5EF4-FFF2-40B4-BE49-F238E27FC236}">
                <a16:creationId xmlns:a16="http://schemas.microsoft.com/office/drawing/2014/main" id="{4B23445A-6380-4B4C-F877-B439267FBAEF}"/>
              </a:ext>
            </a:extLst>
          </p:cNvPr>
          <p:cNvSpPr txBox="1"/>
          <p:nvPr/>
        </p:nvSpPr>
        <p:spPr>
          <a:xfrm>
            <a:off x="1095555" y="3068128"/>
            <a:ext cx="9980762" cy="2219582"/>
          </a:xfrm>
          <a:prstGeom prst="rect">
            <a:avLst/>
          </a:prstGeom>
          <a:noFill/>
        </p:spPr>
        <p:txBody>
          <a:bodyPr wrap="square" rtlCol="0">
            <a:spAutoFit/>
          </a:bodyPr>
          <a:lstStyle/>
          <a:p>
            <a:pPr algn="just" eaLnBrk="1">
              <a:lnSpc>
                <a:spcPct val="96000"/>
              </a:lnSpc>
              <a:spcAft>
                <a:spcPct val="0"/>
              </a:spcAft>
              <a:buFont typeface="Wingdings" panose="05000000000000000000" pitchFamily="2" charset="2"/>
              <a:buNone/>
            </a:pPr>
            <a:r>
              <a:rPr lang="en-GB" altLang="en-US" sz="1800" dirty="0">
                <a:solidFill>
                  <a:schemeClr val="tx2">
                    <a:lumMod val="50000"/>
                  </a:schemeClr>
                </a:solidFill>
                <a:latin typeface="+mj-lt"/>
                <a:cs typeface="Arial" panose="020B0604020202020204" pitchFamily="34" charset="0"/>
              </a:rPr>
              <a:t>The staff at Young Risers Pre-school are all qualified to Early Years Level 3 and paediatric first aid trained.  The management team are also trained in Safeguarding and Special Educational Needs and they are also responsible for the day to day running of the pre-school, this includes ensuring that the child to staff ratios are met:-</a:t>
            </a:r>
          </a:p>
          <a:p>
            <a:pPr eaLnBrk="1">
              <a:lnSpc>
                <a:spcPct val="96000"/>
              </a:lnSpc>
              <a:spcAft>
                <a:spcPct val="0"/>
              </a:spcAft>
              <a:buFont typeface="Wingdings" panose="05000000000000000000" pitchFamily="2" charset="2"/>
              <a:buNone/>
            </a:pPr>
            <a:r>
              <a:rPr lang="en-GB" altLang="en-US" sz="1800" dirty="0">
                <a:solidFill>
                  <a:schemeClr val="tx2">
                    <a:lumMod val="50000"/>
                  </a:schemeClr>
                </a:solidFill>
                <a:latin typeface="+mj-lt"/>
                <a:cs typeface="Arial" panose="020B0604020202020204" pitchFamily="34" charset="0"/>
              </a:rPr>
              <a:t>Children aged 2 = 1 staff to every 4 children</a:t>
            </a:r>
          </a:p>
          <a:p>
            <a:pPr eaLnBrk="1">
              <a:lnSpc>
                <a:spcPct val="96000"/>
              </a:lnSpc>
              <a:spcAft>
                <a:spcPct val="0"/>
              </a:spcAft>
              <a:buFont typeface="Wingdings" panose="05000000000000000000" pitchFamily="2" charset="2"/>
              <a:buNone/>
            </a:pPr>
            <a:r>
              <a:rPr lang="en-GB" altLang="en-US" sz="1800" dirty="0">
                <a:solidFill>
                  <a:schemeClr val="tx2">
                    <a:lumMod val="50000"/>
                  </a:schemeClr>
                </a:solidFill>
                <a:latin typeface="+mj-lt"/>
                <a:cs typeface="Arial" panose="020B0604020202020204" pitchFamily="34" charset="0"/>
              </a:rPr>
              <a:t>Children aged 3+ = 1 staff to every 8 children</a:t>
            </a:r>
          </a:p>
          <a:p>
            <a:pPr eaLnBrk="1">
              <a:lnSpc>
                <a:spcPct val="96000"/>
              </a:lnSpc>
              <a:spcAft>
                <a:spcPct val="0"/>
              </a:spcAft>
              <a:buFont typeface="Wingdings" panose="05000000000000000000" pitchFamily="2" charset="2"/>
              <a:buNone/>
            </a:pPr>
            <a:r>
              <a:rPr lang="en-GB" altLang="en-US" dirty="0">
                <a:solidFill>
                  <a:schemeClr val="tx2">
                    <a:lumMod val="50000"/>
                  </a:schemeClr>
                </a:solidFill>
                <a:latin typeface="+mj-lt"/>
                <a:cs typeface="Arial" panose="020B0604020202020204" pitchFamily="34" charset="0"/>
              </a:rPr>
              <a:t>At Young Risers we always have more staff than the required ratio</a:t>
            </a:r>
            <a:endParaRPr lang="en-GB" altLang="en-US" sz="1800" dirty="0">
              <a:solidFill>
                <a:schemeClr val="tx2">
                  <a:lumMod val="50000"/>
                </a:schemeClr>
              </a:solidFill>
              <a:latin typeface="+mj-lt"/>
              <a:cs typeface="Arial" panose="020B0604020202020204" pitchFamily="34" charset="0"/>
            </a:endParaRPr>
          </a:p>
          <a:p>
            <a:pPr eaLnBrk="1">
              <a:lnSpc>
                <a:spcPct val="96000"/>
              </a:lnSpc>
              <a:spcAft>
                <a:spcPct val="0"/>
              </a:spcAft>
              <a:buFont typeface="Wingdings" panose="05000000000000000000" pitchFamily="2" charset="2"/>
              <a:buNone/>
            </a:pPr>
            <a:r>
              <a:rPr lang="en-GB" altLang="en-US" sz="1800" dirty="0">
                <a:solidFill>
                  <a:schemeClr val="tx2">
                    <a:lumMod val="50000"/>
                  </a:schemeClr>
                </a:solidFill>
                <a:latin typeface="+mj-lt"/>
                <a:cs typeface="Arial" panose="020B0604020202020204" pitchFamily="34" charset="0"/>
              </a:rPr>
              <a:t>Staff also attend regular training to ensure that their knowledge and understanding is up to date.</a:t>
            </a:r>
          </a:p>
        </p:txBody>
      </p:sp>
    </p:spTree>
    <p:extLst>
      <p:ext uri="{BB962C8B-B14F-4D97-AF65-F5344CB8AC3E}">
        <p14:creationId xmlns:p14="http://schemas.microsoft.com/office/powerpoint/2010/main" val="2276839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76">
            <a:extLst>
              <a:ext uri="{FF2B5EF4-FFF2-40B4-BE49-F238E27FC236}">
                <a16:creationId xmlns:a16="http://schemas.microsoft.com/office/drawing/2014/main" id="{D9A0AA8E-BE3B-E949-89DB-0208EE4A67DD}"/>
              </a:ext>
            </a:extLst>
          </p:cNvPr>
          <p:cNvSpPr>
            <a:spLocks noGrp="1"/>
          </p:cNvSpPr>
          <p:nvPr>
            <p:ph type="title"/>
          </p:nvPr>
        </p:nvSpPr>
        <p:spPr>
          <a:xfrm>
            <a:off x="1128623" y="207800"/>
            <a:ext cx="6945702" cy="365125"/>
          </a:xfrm>
        </p:spPr>
        <p:txBody>
          <a:bodyPr rtlCol="0">
            <a:normAutofit fontScale="90000"/>
          </a:bodyPr>
          <a:lstStyle>
            <a:defPPr>
              <a:defRPr lang="en-GB"/>
            </a:defPPr>
          </a:lstStyle>
          <a:p>
            <a:pPr algn="l" rtl="0"/>
            <a:r>
              <a:rPr lang="en-GB" dirty="0">
                <a:solidFill>
                  <a:schemeClr val="tx2">
                    <a:lumMod val="50000"/>
                  </a:schemeClr>
                </a:solidFill>
                <a:latin typeface="Baskerville Old Face" panose="02020602080505020303" pitchFamily="18" charset="77"/>
                <a:cs typeface="Calibri Light"/>
              </a:rPr>
              <a:t>Hygge Accredited Pre-school</a:t>
            </a:r>
            <a:endParaRPr lang="en-GB" dirty="0">
              <a:solidFill>
                <a:schemeClr val="tx2">
                  <a:lumMod val="50000"/>
                </a:schemeClr>
              </a:solidFill>
            </a:endParaRPr>
          </a:p>
        </p:txBody>
      </p:sp>
      <p:sp>
        <p:nvSpPr>
          <p:cNvPr id="5" name="Slide Number Placeholder 4">
            <a:extLst>
              <a:ext uri="{FF2B5EF4-FFF2-40B4-BE49-F238E27FC236}">
                <a16:creationId xmlns:a16="http://schemas.microsoft.com/office/drawing/2014/main" id="{CC753343-82B8-838D-9717-1489C689634C}"/>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rtl="0"/>
              <a:t>4</a:t>
            </a:fld>
            <a:endParaRPr lang="en-GB" dirty="0"/>
          </a:p>
        </p:txBody>
      </p:sp>
      <p:sp>
        <p:nvSpPr>
          <p:cNvPr id="37" name="TextBox 36">
            <a:extLst>
              <a:ext uri="{FF2B5EF4-FFF2-40B4-BE49-F238E27FC236}">
                <a16:creationId xmlns:a16="http://schemas.microsoft.com/office/drawing/2014/main" id="{1462EA99-36E0-1535-E3CB-4EC86ECA1872}"/>
              </a:ext>
            </a:extLst>
          </p:cNvPr>
          <p:cNvSpPr txBox="1"/>
          <p:nvPr/>
        </p:nvSpPr>
        <p:spPr>
          <a:xfrm>
            <a:off x="1095555" y="871268"/>
            <a:ext cx="9980762" cy="2485489"/>
          </a:xfrm>
          <a:prstGeom prst="rect">
            <a:avLst/>
          </a:prstGeom>
          <a:noFill/>
        </p:spPr>
        <p:txBody>
          <a:bodyPr wrap="square" rtlCol="0">
            <a:spAutoFit/>
          </a:bodyPr>
          <a:lstStyle/>
          <a:p>
            <a:pPr algn="just" eaLnBrk="1">
              <a:lnSpc>
                <a:spcPct val="96000"/>
              </a:lnSpc>
              <a:spcAft>
                <a:spcPct val="0"/>
              </a:spcAft>
              <a:buFont typeface="Wingdings" panose="05000000000000000000" pitchFamily="2" charset="2"/>
              <a:buNone/>
            </a:pPr>
            <a:r>
              <a:rPr lang="en-GB" altLang="en-US" dirty="0">
                <a:solidFill>
                  <a:schemeClr val="tx2">
                    <a:lumMod val="50000"/>
                  </a:schemeClr>
                </a:solidFill>
                <a:latin typeface="Baskerville Old Face" panose="02020602080505020303" pitchFamily="18" charset="0"/>
                <a:cs typeface="Arial" panose="020B0604020202020204" pitchFamily="34" charset="0"/>
              </a:rPr>
              <a:t>Young Risers is a Hygge accredited pre-school, what is Hygge I hear you ask?</a:t>
            </a:r>
          </a:p>
          <a:p>
            <a:pPr algn="just" eaLnBrk="1">
              <a:lnSpc>
                <a:spcPct val="96000"/>
              </a:lnSpc>
              <a:spcAft>
                <a:spcPct val="0"/>
              </a:spcAft>
              <a:buFont typeface="Wingdings" panose="05000000000000000000" pitchFamily="2" charset="2"/>
              <a:buNone/>
            </a:pPr>
            <a:endParaRPr lang="en-GB" altLang="en-US" sz="1800" dirty="0">
              <a:solidFill>
                <a:schemeClr val="tx2">
                  <a:lumMod val="50000"/>
                </a:schemeClr>
              </a:solidFill>
              <a:latin typeface="Baskerville Old Face" panose="02020602080505020303" pitchFamily="18" charset="0"/>
              <a:cs typeface="Arial" panose="020B0604020202020204" pitchFamily="34" charset="0"/>
            </a:endParaRPr>
          </a:p>
          <a:p>
            <a:pPr algn="just" eaLnBrk="1">
              <a:lnSpc>
                <a:spcPct val="96000"/>
              </a:lnSpc>
              <a:spcAft>
                <a:spcPct val="0"/>
              </a:spcAft>
              <a:buFont typeface="Wingdings" panose="05000000000000000000" pitchFamily="2" charset="2"/>
              <a:buNone/>
            </a:pPr>
            <a:r>
              <a:rPr lang="en-GB" altLang="en-US" dirty="0">
                <a:solidFill>
                  <a:schemeClr val="tx2">
                    <a:lumMod val="50000"/>
                  </a:schemeClr>
                </a:solidFill>
                <a:latin typeface="Baskerville Old Face" panose="02020602080505020303" pitchFamily="18" charset="0"/>
                <a:cs typeface="Arial" panose="020B0604020202020204" pitchFamily="34" charset="0"/>
              </a:rPr>
              <a:t>Hygee – pronounced (hue-gah)</a:t>
            </a:r>
          </a:p>
          <a:p>
            <a:pPr algn="just" eaLnBrk="1">
              <a:lnSpc>
                <a:spcPct val="96000"/>
              </a:lnSpc>
              <a:spcAft>
                <a:spcPct val="0"/>
              </a:spcAft>
              <a:buFont typeface="Wingdings" panose="05000000000000000000" pitchFamily="2" charset="2"/>
              <a:buNone/>
            </a:pPr>
            <a:endParaRPr lang="en-GB" altLang="en-US" dirty="0">
              <a:solidFill>
                <a:schemeClr val="tx2">
                  <a:lumMod val="50000"/>
                </a:schemeClr>
              </a:solidFill>
              <a:latin typeface="Baskerville Old Face" panose="02020602080505020303" pitchFamily="18" charset="0"/>
              <a:cs typeface="Arial" panose="020B0604020202020204" pitchFamily="34" charset="0"/>
            </a:endParaRPr>
          </a:p>
          <a:p>
            <a:pPr algn="just" eaLnBrk="1">
              <a:lnSpc>
                <a:spcPct val="96000"/>
              </a:lnSpc>
              <a:spcAft>
                <a:spcPct val="0"/>
              </a:spcAft>
              <a:buFont typeface="Wingdings" panose="05000000000000000000" pitchFamily="2" charset="2"/>
              <a:buNone/>
            </a:pPr>
            <a:r>
              <a:rPr lang="en-GB" altLang="en-US" dirty="0">
                <a:solidFill>
                  <a:schemeClr val="tx2">
                    <a:lumMod val="50000"/>
                  </a:schemeClr>
                </a:solidFill>
                <a:latin typeface="Baskerville Old Face" panose="02020602080505020303" pitchFamily="18" charset="0"/>
                <a:cs typeface="Arial" panose="020B0604020202020204" pitchFamily="34" charset="0"/>
              </a:rPr>
              <a:t>The Danish approach to living well that focuses on being in the moment and embracing the feelings of warmth, simplicity and togetherness.</a:t>
            </a:r>
            <a:endParaRPr lang="en-GB" altLang="en-US" sz="1800" dirty="0">
              <a:solidFill>
                <a:schemeClr val="tx2">
                  <a:lumMod val="50000"/>
                </a:schemeClr>
              </a:solidFill>
              <a:latin typeface="Baskerville Old Face" panose="02020602080505020303" pitchFamily="18" charset="0"/>
              <a:cs typeface="Arial" panose="020B0604020202020204" pitchFamily="34" charset="0"/>
            </a:endParaRPr>
          </a:p>
          <a:p>
            <a:pPr algn="just" eaLnBrk="1">
              <a:lnSpc>
                <a:spcPct val="96000"/>
              </a:lnSpc>
              <a:spcAft>
                <a:spcPct val="0"/>
              </a:spcAft>
              <a:buFont typeface="Wingdings" panose="05000000000000000000" pitchFamily="2" charset="2"/>
              <a:buNone/>
            </a:pPr>
            <a:endParaRPr lang="en-GB" altLang="en-US" sz="1800" dirty="0">
              <a:solidFill>
                <a:schemeClr val="tx2">
                  <a:lumMod val="50000"/>
                </a:schemeClr>
              </a:solidFill>
              <a:latin typeface="Baskerville Old Face" panose="02020602080505020303" pitchFamily="18" charset="0"/>
              <a:cs typeface="Arial" panose="020B0604020202020204" pitchFamily="34" charset="0"/>
            </a:endParaRPr>
          </a:p>
          <a:p>
            <a:pPr algn="just" eaLnBrk="1">
              <a:lnSpc>
                <a:spcPct val="96000"/>
              </a:lnSpc>
              <a:spcAft>
                <a:spcPct val="0"/>
              </a:spcAft>
              <a:buFont typeface="Wingdings" panose="05000000000000000000" pitchFamily="2" charset="2"/>
              <a:buNone/>
            </a:pPr>
            <a:r>
              <a:rPr lang="en-GB" altLang="en-US" sz="1800" dirty="0">
                <a:solidFill>
                  <a:schemeClr val="tx2">
                    <a:lumMod val="50000"/>
                  </a:schemeClr>
                </a:solidFill>
                <a:latin typeface="Baskerville Old Face" panose="02020602080505020303" pitchFamily="18" charset="0"/>
                <a:cs typeface="Arial" panose="020B0604020202020204" pitchFamily="34" charset="0"/>
              </a:rPr>
              <a:t>We believe that you should live in the moment and enjoy the nature around you.  We often bring things from nature inside to our setting for the children to explore.</a:t>
            </a:r>
          </a:p>
        </p:txBody>
      </p:sp>
      <p:pic>
        <p:nvPicPr>
          <p:cNvPr id="3" name="Picture 2" descr="A child sitting at a table with green objects on it&#10;&#10;Description automatically generated">
            <a:extLst>
              <a:ext uri="{FF2B5EF4-FFF2-40B4-BE49-F238E27FC236}">
                <a16:creationId xmlns:a16="http://schemas.microsoft.com/office/drawing/2014/main" id="{049CE80A-A382-6B2C-0614-433BBE3979D6}"/>
              </a:ext>
            </a:extLst>
          </p:cNvPr>
          <p:cNvPicPr>
            <a:picLocks noChangeAspect="1"/>
          </p:cNvPicPr>
          <p:nvPr/>
        </p:nvPicPr>
        <p:blipFill>
          <a:blip r:embed="rId3"/>
          <a:stretch>
            <a:fillRect/>
          </a:stretch>
        </p:blipFill>
        <p:spPr>
          <a:xfrm>
            <a:off x="1095555" y="3356757"/>
            <a:ext cx="1798967" cy="2398623"/>
          </a:xfrm>
          <a:prstGeom prst="rect">
            <a:avLst/>
          </a:prstGeom>
        </p:spPr>
      </p:pic>
      <p:pic>
        <p:nvPicPr>
          <p:cNvPr id="10" name="Picture 9" descr="A table with a sink and bowls&#10;&#10;Description automatically generated with medium confidence">
            <a:extLst>
              <a:ext uri="{FF2B5EF4-FFF2-40B4-BE49-F238E27FC236}">
                <a16:creationId xmlns:a16="http://schemas.microsoft.com/office/drawing/2014/main" id="{1734D21B-E413-01A6-95B1-1565A554E7F9}"/>
              </a:ext>
            </a:extLst>
          </p:cNvPr>
          <p:cNvPicPr>
            <a:picLocks noChangeAspect="1"/>
          </p:cNvPicPr>
          <p:nvPr/>
        </p:nvPicPr>
        <p:blipFill>
          <a:blip r:embed="rId4"/>
          <a:stretch>
            <a:fillRect/>
          </a:stretch>
        </p:blipFill>
        <p:spPr>
          <a:xfrm>
            <a:off x="5319755" y="3356757"/>
            <a:ext cx="1798968" cy="2398623"/>
          </a:xfrm>
          <a:prstGeom prst="rect">
            <a:avLst/>
          </a:prstGeom>
        </p:spPr>
      </p:pic>
      <p:pic>
        <p:nvPicPr>
          <p:cNvPr id="12" name="Picture 11" descr="A table with a stuffed animal and a book&#10;&#10;Description automatically generated">
            <a:extLst>
              <a:ext uri="{FF2B5EF4-FFF2-40B4-BE49-F238E27FC236}">
                <a16:creationId xmlns:a16="http://schemas.microsoft.com/office/drawing/2014/main" id="{E0121626-CC26-AC42-8D59-3C3DE22EA7E4}"/>
              </a:ext>
            </a:extLst>
          </p:cNvPr>
          <p:cNvPicPr>
            <a:picLocks noChangeAspect="1"/>
          </p:cNvPicPr>
          <p:nvPr/>
        </p:nvPicPr>
        <p:blipFill>
          <a:blip r:embed="rId5"/>
          <a:stretch>
            <a:fillRect/>
          </a:stretch>
        </p:blipFill>
        <p:spPr>
          <a:xfrm>
            <a:off x="7409040" y="3356756"/>
            <a:ext cx="1798968" cy="2398623"/>
          </a:xfrm>
          <a:prstGeom prst="rect">
            <a:avLst/>
          </a:prstGeom>
        </p:spPr>
      </p:pic>
      <p:pic>
        <p:nvPicPr>
          <p:cNvPr id="14" name="Picture 13" descr="A child playing with a toy&#10;&#10;Description automatically generated">
            <a:extLst>
              <a:ext uri="{FF2B5EF4-FFF2-40B4-BE49-F238E27FC236}">
                <a16:creationId xmlns:a16="http://schemas.microsoft.com/office/drawing/2014/main" id="{F6FCAD73-9BAB-5DEA-9451-8FEC65C75E59}"/>
              </a:ext>
            </a:extLst>
          </p:cNvPr>
          <p:cNvPicPr>
            <a:picLocks noChangeAspect="1"/>
          </p:cNvPicPr>
          <p:nvPr/>
        </p:nvPicPr>
        <p:blipFill>
          <a:blip r:embed="rId6"/>
          <a:stretch>
            <a:fillRect/>
          </a:stretch>
        </p:blipFill>
        <p:spPr>
          <a:xfrm>
            <a:off x="3207655" y="3356755"/>
            <a:ext cx="1798967" cy="2398623"/>
          </a:xfrm>
          <a:prstGeom prst="rect">
            <a:avLst/>
          </a:prstGeom>
        </p:spPr>
      </p:pic>
      <p:pic>
        <p:nvPicPr>
          <p:cNvPr id="16" name="Picture 15" descr="A table with different objects in it&#10;&#10;Description automatically generated with medium confidence">
            <a:extLst>
              <a:ext uri="{FF2B5EF4-FFF2-40B4-BE49-F238E27FC236}">
                <a16:creationId xmlns:a16="http://schemas.microsoft.com/office/drawing/2014/main" id="{F0C01F72-D625-3D43-7850-369EE5A9AF8C}"/>
              </a:ext>
            </a:extLst>
          </p:cNvPr>
          <p:cNvPicPr>
            <a:picLocks noChangeAspect="1"/>
          </p:cNvPicPr>
          <p:nvPr/>
        </p:nvPicPr>
        <p:blipFill>
          <a:blip r:embed="rId7"/>
          <a:stretch>
            <a:fillRect/>
          </a:stretch>
        </p:blipFill>
        <p:spPr>
          <a:xfrm>
            <a:off x="9405933" y="3356755"/>
            <a:ext cx="1774420" cy="2365893"/>
          </a:xfrm>
          <a:prstGeom prst="rect">
            <a:avLst/>
          </a:prstGeom>
        </p:spPr>
      </p:pic>
    </p:spTree>
    <p:extLst>
      <p:ext uri="{BB962C8B-B14F-4D97-AF65-F5344CB8AC3E}">
        <p14:creationId xmlns:p14="http://schemas.microsoft.com/office/powerpoint/2010/main" val="2921134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76">
            <a:extLst>
              <a:ext uri="{FF2B5EF4-FFF2-40B4-BE49-F238E27FC236}">
                <a16:creationId xmlns:a16="http://schemas.microsoft.com/office/drawing/2014/main" id="{D9A0AA8E-BE3B-E949-89DB-0208EE4A67DD}"/>
              </a:ext>
            </a:extLst>
          </p:cNvPr>
          <p:cNvSpPr>
            <a:spLocks noGrp="1"/>
          </p:cNvSpPr>
          <p:nvPr>
            <p:ph type="title"/>
          </p:nvPr>
        </p:nvSpPr>
        <p:spPr>
          <a:xfrm>
            <a:off x="642669" y="178433"/>
            <a:ext cx="8820509" cy="365125"/>
          </a:xfrm>
        </p:spPr>
        <p:txBody>
          <a:bodyPr rtlCol="0">
            <a:normAutofit fontScale="90000"/>
          </a:bodyPr>
          <a:lstStyle>
            <a:defPPr>
              <a:defRPr lang="en-GB"/>
            </a:defPPr>
          </a:lstStyle>
          <a:p>
            <a:pPr rtl="0"/>
            <a:r>
              <a:rPr lang="en-GB" dirty="0">
                <a:solidFill>
                  <a:schemeClr val="tx2">
                    <a:lumMod val="50000"/>
                  </a:schemeClr>
                </a:solidFill>
                <a:latin typeface="Baskerville Old Face" panose="02020602080505020303" pitchFamily="18" charset="77"/>
                <a:cs typeface="Calibri Light"/>
              </a:rPr>
              <a:t>Key Person and First day at Pre-School</a:t>
            </a:r>
            <a:endParaRPr lang="en-GB" dirty="0">
              <a:solidFill>
                <a:schemeClr val="tx2">
                  <a:lumMod val="50000"/>
                </a:schemeClr>
              </a:solidFill>
            </a:endParaRPr>
          </a:p>
        </p:txBody>
      </p:sp>
      <p:sp>
        <p:nvSpPr>
          <p:cNvPr id="5" name="Slide Number Placeholder 4">
            <a:extLst>
              <a:ext uri="{FF2B5EF4-FFF2-40B4-BE49-F238E27FC236}">
                <a16:creationId xmlns:a16="http://schemas.microsoft.com/office/drawing/2014/main" id="{CC753343-82B8-838D-9717-1489C689634C}"/>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rtl="0"/>
              <a:t>5</a:t>
            </a:fld>
            <a:endParaRPr lang="en-GB" dirty="0"/>
          </a:p>
        </p:txBody>
      </p:sp>
      <p:sp>
        <p:nvSpPr>
          <p:cNvPr id="37" name="TextBox 36">
            <a:extLst>
              <a:ext uri="{FF2B5EF4-FFF2-40B4-BE49-F238E27FC236}">
                <a16:creationId xmlns:a16="http://schemas.microsoft.com/office/drawing/2014/main" id="{1462EA99-36E0-1535-E3CB-4EC86ECA1872}"/>
              </a:ext>
            </a:extLst>
          </p:cNvPr>
          <p:cNvSpPr txBox="1"/>
          <p:nvPr/>
        </p:nvSpPr>
        <p:spPr>
          <a:xfrm>
            <a:off x="1105619" y="681487"/>
            <a:ext cx="9980762" cy="3549113"/>
          </a:xfrm>
          <a:prstGeom prst="rect">
            <a:avLst/>
          </a:prstGeom>
          <a:noFill/>
        </p:spPr>
        <p:txBody>
          <a:bodyPr wrap="square" rtlCol="0">
            <a:spAutoFit/>
          </a:bodyPr>
          <a:lstStyle/>
          <a:p>
            <a:pPr algn="just" eaLnBrk="1">
              <a:lnSpc>
                <a:spcPct val="96000"/>
              </a:lnSpc>
              <a:spcAft>
                <a:spcPct val="0"/>
              </a:spcAft>
              <a:buFont typeface="Wingdings" panose="05000000000000000000" pitchFamily="2" charset="2"/>
              <a:buNone/>
            </a:pPr>
            <a:r>
              <a:rPr lang="en-GB" altLang="en-US" sz="1800" dirty="0">
                <a:solidFill>
                  <a:schemeClr val="tx2">
                    <a:lumMod val="50000"/>
                  </a:schemeClr>
                </a:solidFill>
                <a:latin typeface="+mj-lt"/>
                <a:cs typeface="Arial" panose="020B0604020202020204" pitchFamily="34" charset="0"/>
              </a:rPr>
              <a:t>When your child starts pre-school, they will  be assigned a key person.  The key person will work closely with you and your child to make sure that their transition into pre-school is as smooth as possible and  this will include a couple of settling in sessions.  On your settle sessions you will be invited to stay and play with your child, during the session your child’s key person will go through the Tapestry system and any other paperwork.  </a:t>
            </a:r>
          </a:p>
          <a:p>
            <a:pPr algn="just" eaLnBrk="1">
              <a:lnSpc>
                <a:spcPct val="96000"/>
              </a:lnSpc>
              <a:spcAft>
                <a:spcPct val="0"/>
              </a:spcAft>
              <a:buFont typeface="Wingdings" panose="05000000000000000000" pitchFamily="2" charset="2"/>
              <a:buNone/>
            </a:pPr>
            <a:endParaRPr lang="en-GB" altLang="en-US" dirty="0">
              <a:solidFill>
                <a:schemeClr val="tx2">
                  <a:lumMod val="50000"/>
                </a:schemeClr>
              </a:solidFill>
              <a:latin typeface="+mj-lt"/>
              <a:cs typeface="Arial" panose="020B0604020202020204" pitchFamily="34" charset="0"/>
            </a:endParaRPr>
          </a:p>
          <a:p>
            <a:pPr eaLnBrk="1">
              <a:lnSpc>
                <a:spcPct val="96000"/>
              </a:lnSpc>
              <a:spcAft>
                <a:spcPct val="0"/>
              </a:spcAft>
              <a:buFont typeface="Wingdings" panose="05000000000000000000" pitchFamily="2" charset="2"/>
              <a:buNone/>
            </a:pPr>
            <a:r>
              <a:rPr lang="en-GB" altLang="en-US" sz="1800" dirty="0">
                <a:solidFill>
                  <a:schemeClr val="tx2">
                    <a:lumMod val="50000"/>
                  </a:schemeClr>
                </a:solidFill>
                <a:latin typeface="+mj-lt"/>
                <a:cs typeface="Arial" panose="020B0604020202020204" pitchFamily="34" charset="0"/>
              </a:rPr>
              <a:t>When your child start’s they will be given a named peg for their belongings, please ensure that your child has a named water bottle, a named bag with a spare change of clothes which is also named.</a:t>
            </a:r>
          </a:p>
          <a:p>
            <a:pPr eaLnBrk="1">
              <a:lnSpc>
                <a:spcPct val="96000"/>
              </a:lnSpc>
              <a:spcAft>
                <a:spcPct val="0"/>
              </a:spcAft>
              <a:buFont typeface="Wingdings" panose="05000000000000000000" pitchFamily="2" charset="2"/>
              <a:buNone/>
            </a:pPr>
            <a:endParaRPr lang="en-GB" altLang="en-US" sz="1800" dirty="0">
              <a:solidFill>
                <a:schemeClr val="tx2">
                  <a:lumMod val="50000"/>
                </a:schemeClr>
              </a:solidFill>
              <a:latin typeface="+mj-lt"/>
              <a:cs typeface="Arial" panose="020B0604020202020204" pitchFamily="34" charset="0"/>
            </a:endParaRPr>
          </a:p>
          <a:p>
            <a:pPr algn="just" eaLnBrk="1">
              <a:lnSpc>
                <a:spcPct val="96000"/>
              </a:lnSpc>
              <a:spcAft>
                <a:spcPct val="0"/>
              </a:spcAft>
              <a:buFont typeface="Wingdings" panose="05000000000000000000" pitchFamily="2" charset="2"/>
              <a:buNone/>
            </a:pPr>
            <a:r>
              <a:rPr lang="en-GB" altLang="en-US" sz="1800" dirty="0">
                <a:solidFill>
                  <a:schemeClr val="tx2">
                    <a:lumMod val="50000"/>
                  </a:schemeClr>
                </a:solidFill>
                <a:latin typeface="+mj-lt"/>
                <a:cs typeface="Arial" panose="020B0604020202020204" pitchFamily="34" charset="0"/>
              </a:rPr>
              <a:t>Your child’s key person will also be responsible for observing your child through play in the setting and will then plan for your child ensuring that their individual interests and needs are met.  After two weeks of being in pre-school we will complete a baseline assessment in line with the EYFS. </a:t>
            </a:r>
          </a:p>
          <a:p>
            <a:pPr algn="just" eaLnBrk="1">
              <a:lnSpc>
                <a:spcPct val="96000"/>
              </a:lnSpc>
              <a:spcAft>
                <a:spcPct val="0"/>
              </a:spcAft>
              <a:buFont typeface="Wingdings" panose="05000000000000000000" pitchFamily="2" charset="2"/>
              <a:buNone/>
            </a:pPr>
            <a:endParaRPr lang="en-GB" altLang="en-US" sz="1800" dirty="0">
              <a:latin typeface="Comic Sans MS" panose="030F0702030302020204" pitchFamily="66" charset="0"/>
              <a:cs typeface="Arial" panose="020B0604020202020204" pitchFamily="34" charset="0"/>
            </a:endParaRPr>
          </a:p>
        </p:txBody>
      </p:sp>
      <p:pic>
        <p:nvPicPr>
          <p:cNvPr id="3" name="Picture 2" descr="A child in a yellow raincoat playing with water&#10;&#10;Description automatically generated">
            <a:extLst>
              <a:ext uri="{FF2B5EF4-FFF2-40B4-BE49-F238E27FC236}">
                <a16:creationId xmlns:a16="http://schemas.microsoft.com/office/drawing/2014/main" id="{9E614F29-08DF-9412-BDB6-AACD73B362C8}"/>
              </a:ext>
            </a:extLst>
          </p:cNvPr>
          <p:cNvPicPr>
            <a:picLocks noChangeAspect="1"/>
          </p:cNvPicPr>
          <p:nvPr/>
        </p:nvPicPr>
        <p:blipFill>
          <a:blip r:embed="rId3"/>
          <a:stretch>
            <a:fillRect/>
          </a:stretch>
        </p:blipFill>
        <p:spPr>
          <a:xfrm>
            <a:off x="9747850" y="3890817"/>
            <a:ext cx="1464693" cy="1952924"/>
          </a:xfrm>
          <a:prstGeom prst="rect">
            <a:avLst/>
          </a:prstGeom>
        </p:spPr>
      </p:pic>
      <p:pic>
        <p:nvPicPr>
          <p:cNvPr id="6" name="Picture 5" descr="A group of young boys playing outside&#10;&#10;Description automatically generated">
            <a:extLst>
              <a:ext uri="{FF2B5EF4-FFF2-40B4-BE49-F238E27FC236}">
                <a16:creationId xmlns:a16="http://schemas.microsoft.com/office/drawing/2014/main" id="{AA8F90F2-8D42-BD78-8F6E-4CD3F808F752}"/>
              </a:ext>
            </a:extLst>
          </p:cNvPr>
          <p:cNvPicPr>
            <a:picLocks noChangeAspect="1"/>
          </p:cNvPicPr>
          <p:nvPr/>
        </p:nvPicPr>
        <p:blipFill>
          <a:blip r:embed="rId4"/>
          <a:stretch>
            <a:fillRect/>
          </a:stretch>
        </p:blipFill>
        <p:spPr>
          <a:xfrm>
            <a:off x="1105619" y="3890816"/>
            <a:ext cx="1464694" cy="1952925"/>
          </a:xfrm>
          <a:prstGeom prst="rect">
            <a:avLst/>
          </a:prstGeom>
        </p:spPr>
      </p:pic>
      <p:pic>
        <p:nvPicPr>
          <p:cNvPr id="8" name="Picture 7" descr="A table with various objects on it&#10;&#10;Description automatically generated">
            <a:extLst>
              <a:ext uri="{FF2B5EF4-FFF2-40B4-BE49-F238E27FC236}">
                <a16:creationId xmlns:a16="http://schemas.microsoft.com/office/drawing/2014/main" id="{83E94D18-55B3-8887-EAD8-D789D61A90A2}"/>
              </a:ext>
            </a:extLst>
          </p:cNvPr>
          <p:cNvPicPr>
            <a:picLocks noChangeAspect="1"/>
          </p:cNvPicPr>
          <p:nvPr/>
        </p:nvPicPr>
        <p:blipFill>
          <a:blip r:embed="rId5"/>
          <a:stretch>
            <a:fillRect/>
          </a:stretch>
        </p:blipFill>
        <p:spPr>
          <a:xfrm>
            <a:off x="3657599" y="4134032"/>
            <a:ext cx="1955321" cy="1466491"/>
          </a:xfrm>
          <a:prstGeom prst="rect">
            <a:avLst/>
          </a:prstGeom>
        </p:spPr>
      </p:pic>
      <p:pic>
        <p:nvPicPr>
          <p:cNvPr id="10" name="Picture 9" descr="A person reading a book to children&#10;&#10;Description automatically generated">
            <a:extLst>
              <a:ext uri="{FF2B5EF4-FFF2-40B4-BE49-F238E27FC236}">
                <a16:creationId xmlns:a16="http://schemas.microsoft.com/office/drawing/2014/main" id="{4D851517-222B-FD13-EED8-5657F8772287}"/>
              </a:ext>
            </a:extLst>
          </p:cNvPr>
          <p:cNvPicPr>
            <a:picLocks noChangeAspect="1"/>
          </p:cNvPicPr>
          <p:nvPr/>
        </p:nvPicPr>
        <p:blipFill>
          <a:blip r:embed="rId6"/>
          <a:stretch>
            <a:fillRect/>
          </a:stretch>
        </p:blipFill>
        <p:spPr>
          <a:xfrm>
            <a:off x="6659592" y="4134032"/>
            <a:ext cx="1955321" cy="1466491"/>
          </a:xfrm>
          <a:prstGeom prst="rect">
            <a:avLst/>
          </a:prstGeom>
        </p:spPr>
      </p:pic>
    </p:spTree>
    <p:extLst>
      <p:ext uri="{BB962C8B-B14F-4D97-AF65-F5344CB8AC3E}">
        <p14:creationId xmlns:p14="http://schemas.microsoft.com/office/powerpoint/2010/main" val="2176467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76">
            <a:extLst>
              <a:ext uri="{FF2B5EF4-FFF2-40B4-BE49-F238E27FC236}">
                <a16:creationId xmlns:a16="http://schemas.microsoft.com/office/drawing/2014/main" id="{D9A0AA8E-BE3B-E949-89DB-0208EE4A67DD}"/>
              </a:ext>
            </a:extLst>
          </p:cNvPr>
          <p:cNvSpPr>
            <a:spLocks noGrp="1"/>
          </p:cNvSpPr>
          <p:nvPr>
            <p:ph type="title"/>
          </p:nvPr>
        </p:nvSpPr>
        <p:spPr>
          <a:xfrm>
            <a:off x="-280358" y="135301"/>
            <a:ext cx="8820509" cy="365125"/>
          </a:xfrm>
        </p:spPr>
        <p:txBody>
          <a:bodyPr rtlCol="0">
            <a:normAutofit fontScale="90000"/>
          </a:bodyPr>
          <a:lstStyle>
            <a:defPPr>
              <a:defRPr lang="en-GB"/>
            </a:defPPr>
          </a:lstStyle>
          <a:p>
            <a:pPr rtl="0"/>
            <a:r>
              <a:rPr lang="en-GB" dirty="0">
                <a:solidFill>
                  <a:schemeClr val="tx2">
                    <a:lumMod val="50000"/>
                  </a:schemeClr>
                </a:solidFill>
                <a:latin typeface="Baskerville Old Face" panose="02020602080505020303" pitchFamily="18" charset="77"/>
                <a:cs typeface="Calibri Light"/>
              </a:rPr>
              <a:t>Our Aims and the curriculum</a:t>
            </a:r>
            <a:endParaRPr lang="en-GB" dirty="0">
              <a:solidFill>
                <a:schemeClr val="tx2">
                  <a:lumMod val="50000"/>
                </a:schemeClr>
              </a:solidFill>
            </a:endParaRPr>
          </a:p>
        </p:txBody>
      </p:sp>
      <p:sp>
        <p:nvSpPr>
          <p:cNvPr id="5" name="Slide Number Placeholder 4">
            <a:extLst>
              <a:ext uri="{FF2B5EF4-FFF2-40B4-BE49-F238E27FC236}">
                <a16:creationId xmlns:a16="http://schemas.microsoft.com/office/drawing/2014/main" id="{CC753343-82B8-838D-9717-1489C689634C}"/>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rtl="0"/>
              <a:t>6</a:t>
            </a:fld>
            <a:endParaRPr lang="en-GB" dirty="0"/>
          </a:p>
        </p:txBody>
      </p:sp>
      <p:sp>
        <p:nvSpPr>
          <p:cNvPr id="37" name="TextBox 36">
            <a:extLst>
              <a:ext uri="{FF2B5EF4-FFF2-40B4-BE49-F238E27FC236}">
                <a16:creationId xmlns:a16="http://schemas.microsoft.com/office/drawing/2014/main" id="{1462EA99-36E0-1535-E3CB-4EC86ECA1872}"/>
              </a:ext>
            </a:extLst>
          </p:cNvPr>
          <p:cNvSpPr txBox="1"/>
          <p:nvPr/>
        </p:nvSpPr>
        <p:spPr>
          <a:xfrm>
            <a:off x="1105619" y="681487"/>
            <a:ext cx="9980762" cy="4975080"/>
          </a:xfrm>
          <a:prstGeom prst="rect">
            <a:avLst/>
          </a:prstGeom>
          <a:noFill/>
        </p:spPr>
        <p:txBody>
          <a:bodyPr wrap="square" rtlCol="0">
            <a:spAutoFit/>
          </a:bodyPr>
          <a:lstStyle/>
          <a:p>
            <a:pPr algn="just" eaLnBrk="1">
              <a:lnSpc>
                <a:spcPct val="80000"/>
              </a:lnSpc>
              <a:spcAft>
                <a:spcPct val="0"/>
              </a:spcAft>
              <a:buFont typeface="Wingdings" panose="05000000000000000000" pitchFamily="2" charset="2"/>
              <a:buNone/>
            </a:pPr>
            <a:r>
              <a:rPr lang="en-GB" altLang="en-US" sz="1800" dirty="0">
                <a:solidFill>
                  <a:schemeClr val="tx2">
                    <a:lumMod val="50000"/>
                  </a:schemeClr>
                </a:solidFill>
                <a:latin typeface="+mj-lt"/>
                <a:cs typeface="Arial" panose="020B0604020202020204" pitchFamily="34" charset="0"/>
              </a:rPr>
              <a:t>We believe that the child’s wellbeing and development are paramount.  We treat each and every child with respect and as an individual, with equal opportunity regardless of race, gender, physical ability, mental ability or cultural background.</a:t>
            </a:r>
          </a:p>
          <a:p>
            <a:pPr algn="just" eaLnBrk="1">
              <a:lnSpc>
                <a:spcPct val="80000"/>
              </a:lnSpc>
              <a:spcAft>
                <a:spcPct val="0"/>
              </a:spcAft>
              <a:buFont typeface="Wingdings" panose="05000000000000000000" pitchFamily="2" charset="2"/>
              <a:buNone/>
            </a:pPr>
            <a:endParaRPr lang="en-GB" altLang="en-US" sz="1800" dirty="0">
              <a:solidFill>
                <a:schemeClr val="tx2">
                  <a:lumMod val="50000"/>
                </a:schemeClr>
              </a:solidFill>
              <a:latin typeface="+mj-lt"/>
              <a:cs typeface="Arial" panose="020B0604020202020204" pitchFamily="34" charset="0"/>
            </a:endParaRPr>
          </a:p>
          <a:p>
            <a:pPr algn="just" eaLnBrk="1">
              <a:lnSpc>
                <a:spcPct val="80000"/>
              </a:lnSpc>
              <a:spcAft>
                <a:spcPct val="0"/>
              </a:spcAft>
              <a:buFont typeface="Wingdings" panose="05000000000000000000" pitchFamily="2" charset="2"/>
              <a:buNone/>
            </a:pPr>
            <a:r>
              <a:rPr lang="en-GB" altLang="en-US" sz="1800" dirty="0">
                <a:solidFill>
                  <a:schemeClr val="tx2">
                    <a:lumMod val="50000"/>
                  </a:schemeClr>
                </a:solidFill>
                <a:latin typeface="+mj-lt"/>
                <a:cs typeface="Arial" panose="020B0604020202020204" pitchFamily="34" charset="0"/>
              </a:rPr>
              <a:t>It is our aim to treat each child as an individual, and to encourage each child to develop, explore and expand their knowledge at their own learning pace.  Children will learn through their play, through physical activity and  through their senses, so when planning and providing activities we take this into consideration, as well as planning for each individual child.</a:t>
            </a:r>
          </a:p>
          <a:p>
            <a:pPr algn="just" eaLnBrk="1">
              <a:lnSpc>
                <a:spcPct val="80000"/>
              </a:lnSpc>
              <a:spcAft>
                <a:spcPct val="0"/>
              </a:spcAft>
              <a:buFont typeface="Wingdings" panose="05000000000000000000" pitchFamily="2" charset="2"/>
              <a:buNone/>
            </a:pPr>
            <a:endParaRPr lang="en-GB" altLang="en-US" sz="1800" dirty="0">
              <a:solidFill>
                <a:schemeClr val="tx2">
                  <a:lumMod val="50000"/>
                </a:schemeClr>
              </a:solidFill>
              <a:latin typeface="+mj-lt"/>
              <a:cs typeface="Arial" panose="020B0604020202020204" pitchFamily="34" charset="0"/>
            </a:endParaRPr>
          </a:p>
          <a:p>
            <a:pPr algn="just" eaLnBrk="1">
              <a:lnSpc>
                <a:spcPct val="80000"/>
              </a:lnSpc>
              <a:spcAft>
                <a:spcPct val="0"/>
              </a:spcAft>
              <a:buFont typeface="Wingdings" panose="05000000000000000000" pitchFamily="2" charset="2"/>
              <a:buNone/>
            </a:pPr>
            <a:r>
              <a:rPr lang="en-GB" altLang="en-US" sz="1800" dirty="0">
                <a:solidFill>
                  <a:schemeClr val="tx2">
                    <a:lumMod val="50000"/>
                  </a:schemeClr>
                </a:solidFill>
                <a:latin typeface="+mj-lt"/>
              </a:rPr>
              <a:t>The statutory framework for the Early Years Foundation Stage (EYFS) sets the standards for promoting the learning, development and safety of children from birth to five years in Ofsted registered settings.  The EYFS lays down the legal requirements that early years childcare providers must meet, including:-</a:t>
            </a:r>
          </a:p>
          <a:p>
            <a:pPr algn="just" eaLnBrk="1">
              <a:lnSpc>
                <a:spcPct val="80000"/>
              </a:lnSpc>
              <a:spcAft>
                <a:spcPct val="0"/>
              </a:spcAft>
              <a:buFont typeface="Wingdings" panose="05000000000000000000" pitchFamily="2" charset="2"/>
              <a:buNone/>
            </a:pPr>
            <a:endParaRPr lang="en-GB" altLang="en-US" sz="1800" dirty="0">
              <a:solidFill>
                <a:schemeClr val="tx2">
                  <a:lumMod val="50000"/>
                </a:schemeClr>
              </a:solidFill>
              <a:latin typeface="+mj-lt"/>
            </a:endParaRPr>
          </a:p>
          <a:p>
            <a:pPr algn="just" eaLnBrk="1">
              <a:lnSpc>
                <a:spcPct val="80000"/>
              </a:lnSpc>
              <a:spcAft>
                <a:spcPct val="0"/>
              </a:spcAft>
              <a:buFont typeface="Wingdings" panose="05000000000000000000" pitchFamily="2" charset="2"/>
              <a:buNone/>
            </a:pPr>
            <a:r>
              <a:rPr lang="en-GB" altLang="en-US" sz="1800" b="1" dirty="0">
                <a:solidFill>
                  <a:schemeClr val="tx2">
                    <a:lumMod val="50000"/>
                  </a:schemeClr>
                </a:solidFill>
                <a:latin typeface="+mj-lt"/>
              </a:rPr>
              <a:t>Learning and development requirements</a:t>
            </a:r>
            <a:r>
              <a:rPr lang="en-GB" altLang="en-US" sz="1800" dirty="0">
                <a:solidFill>
                  <a:schemeClr val="tx2">
                    <a:lumMod val="50000"/>
                  </a:schemeClr>
                </a:solidFill>
                <a:latin typeface="+mj-lt"/>
              </a:rPr>
              <a:t>: specific areas of learning and development which should shape the activities and experiences you offer.</a:t>
            </a:r>
          </a:p>
          <a:p>
            <a:pPr algn="just" eaLnBrk="1">
              <a:lnSpc>
                <a:spcPct val="80000"/>
              </a:lnSpc>
              <a:spcAft>
                <a:spcPct val="0"/>
              </a:spcAft>
              <a:buFont typeface="Wingdings" panose="05000000000000000000" pitchFamily="2" charset="2"/>
              <a:buNone/>
            </a:pPr>
            <a:endParaRPr lang="en-GB" altLang="en-US" sz="1800" dirty="0">
              <a:solidFill>
                <a:schemeClr val="tx2">
                  <a:lumMod val="50000"/>
                </a:schemeClr>
              </a:solidFill>
              <a:latin typeface="+mj-lt"/>
            </a:endParaRPr>
          </a:p>
          <a:p>
            <a:pPr algn="just" eaLnBrk="1">
              <a:lnSpc>
                <a:spcPct val="80000"/>
              </a:lnSpc>
              <a:spcAft>
                <a:spcPct val="0"/>
              </a:spcAft>
              <a:buFont typeface="Wingdings" panose="05000000000000000000" pitchFamily="2" charset="2"/>
              <a:buNone/>
            </a:pPr>
            <a:r>
              <a:rPr lang="en-GB" altLang="en-US" sz="1800" b="1" dirty="0">
                <a:solidFill>
                  <a:schemeClr val="tx2">
                    <a:lumMod val="50000"/>
                  </a:schemeClr>
                </a:solidFill>
                <a:latin typeface="+mj-lt"/>
              </a:rPr>
              <a:t>Assessment requirements:</a:t>
            </a:r>
            <a:r>
              <a:rPr lang="en-GB" altLang="en-US" sz="1800" dirty="0">
                <a:solidFill>
                  <a:schemeClr val="tx2">
                    <a:lumMod val="50000"/>
                  </a:schemeClr>
                </a:solidFill>
                <a:latin typeface="+mj-lt"/>
              </a:rPr>
              <a:t>  how you measure children’s progress and feedback to parents or carers.</a:t>
            </a:r>
          </a:p>
          <a:p>
            <a:pPr algn="just" eaLnBrk="1">
              <a:lnSpc>
                <a:spcPct val="80000"/>
              </a:lnSpc>
              <a:spcAft>
                <a:spcPct val="0"/>
              </a:spcAft>
              <a:buFont typeface="Wingdings" panose="05000000000000000000" pitchFamily="2" charset="2"/>
              <a:buNone/>
            </a:pPr>
            <a:endParaRPr lang="en-GB" altLang="en-US" sz="1800" b="1" dirty="0">
              <a:solidFill>
                <a:schemeClr val="tx2">
                  <a:lumMod val="50000"/>
                </a:schemeClr>
              </a:solidFill>
              <a:latin typeface="+mj-lt"/>
            </a:endParaRPr>
          </a:p>
          <a:p>
            <a:pPr algn="just" eaLnBrk="1">
              <a:lnSpc>
                <a:spcPct val="80000"/>
              </a:lnSpc>
              <a:spcAft>
                <a:spcPct val="0"/>
              </a:spcAft>
              <a:buFont typeface="Wingdings" panose="05000000000000000000" pitchFamily="2" charset="2"/>
              <a:buNone/>
            </a:pPr>
            <a:r>
              <a:rPr lang="en-GB" altLang="en-US" sz="1800" b="1" dirty="0">
                <a:solidFill>
                  <a:schemeClr val="tx2">
                    <a:lumMod val="50000"/>
                  </a:schemeClr>
                </a:solidFill>
                <a:latin typeface="+mj-lt"/>
              </a:rPr>
              <a:t>Safeguarding and welfare requirements</a:t>
            </a:r>
            <a:r>
              <a:rPr lang="en-GB" altLang="en-US" sz="1800" dirty="0">
                <a:solidFill>
                  <a:schemeClr val="tx2">
                    <a:lumMod val="50000"/>
                  </a:schemeClr>
                </a:solidFill>
                <a:latin typeface="+mj-lt"/>
              </a:rPr>
              <a:t>:  what you must do to keep child safe and promote their welfare.</a:t>
            </a:r>
          </a:p>
          <a:p>
            <a:pPr algn="just" eaLnBrk="1">
              <a:lnSpc>
                <a:spcPct val="80000"/>
              </a:lnSpc>
              <a:spcAft>
                <a:spcPct val="0"/>
              </a:spcAft>
              <a:buFont typeface="Wingdings" panose="05000000000000000000" pitchFamily="2" charset="2"/>
              <a:buNone/>
            </a:pPr>
            <a:endParaRPr lang="en-GB" altLang="en-US" sz="1800" dirty="0">
              <a:solidFill>
                <a:schemeClr val="tx2">
                  <a:lumMod val="50000"/>
                </a:schemeClr>
              </a:solidFill>
              <a:latin typeface="+mj-lt"/>
            </a:endParaRPr>
          </a:p>
          <a:p>
            <a:pPr algn="just" eaLnBrk="1">
              <a:lnSpc>
                <a:spcPct val="80000"/>
              </a:lnSpc>
              <a:spcAft>
                <a:spcPct val="0"/>
              </a:spcAft>
              <a:buFont typeface="Wingdings" panose="05000000000000000000" pitchFamily="2" charset="2"/>
              <a:buNone/>
            </a:pPr>
            <a:r>
              <a:rPr lang="en-GB" altLang="en-US" sz="1800" dirty="0">
                <a:solidFill>
                  <a:schemeClr val="tx2">
                    <a:lumMod val="50000"/>
                  </a:schemeClr>
                </a:solidFill>
                <a:latin typeface="+mj-lt"/>
              </a:rPr>
              <a:t>There are seven areas of learning in the EYFS, three prime areas of learning and four specific areas or learning please see below:-</a:t>
            </a:r>
          </a:p>
        </p:txBody>
      </p:sp>
    </p:spTree>
    <p:extLst>
      <p:ext uri="{BB962C8B-B14F-4D97-AF65-F5344CB8AC3E}">
        <p14:creationId xmlns:p14="http://schemas.microsoft.com/office/powerpoint/2010/main" val="3178641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C753343-82B8-838D-9717-1489C689634C}"/>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rtl="0"/>
              <a:t>7</a:t>
            </a:fld>
            <a:endParaRPr lang="en-GB" dirty="0"/>
          </a:p>
        </p:txBody>
      </p:sp>
      <p:pic>
        <p:nvPicPr>
          <p:cNvPr id="2" name="Picture 4" descr="Image result for early years foundation stage seven areas of learning">
            <a:extLst>
              <a:ext uri="{FF2B5EF4-FFF2-40B4-BE49-F238E27FC236}">
                <a16:creationId xmlns:a16="http://schemas.microsoft.com/office/drawing/2014/main" id="{4F529915-E2CB-7993-0127-15DC118AFA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8108" y="1574971"/>
            <a:ext cx="5662488" cy="240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wo girls standing on a wooden platform holding balloons&#10;&#10;Description automatically generated">
            <a:extLst>
              <a:ext uri="{FF2B5EF4-FFF2-40B4-BE49-F238E27FC236}">
                <a16:creationId xmlns:a16="http://schemas.microsoft.com/office/drawing/2014/main" id="{3E74BCED-30CA-78AA-9395-DFD46B4E3D03}"/>
              </a:ext>
            </a:extLst>
          </p:cNvPr>
          <p:cNvPicPr>
            <a:picLocks noChangeAspect="1"/>
          </p:cNvPicPr>
          <p:nvPr/>
        </p:nvPicPr>
        <p:blipFill>
          <a:blip r:embed="rId4"/>
          <a:stretch>
            <a:fillRect/>
          </a:stretch>
        </p:blipFill>
        <p:spPr>
          <a:xfrm>
            <a:off x="8824821" y="3976448"/>
            <a:ext cx="2334884" cy="1751162"/>
          </a:xfrm>
          <a:prstGeom prst="rect">
            <a:avLst/>
          </a:prstGeom>
        </p:spPr>
      </p:pic>
      <p:pic>
        <p:nvPicPr>
          <p:cNvPr id="9" name="Picture 8" descr="A child and child looking through a magnifying glass&#10;&#10;Description automatically generated">
            <a:extLst>
              <a:ext uri="{FF2B5EF4-FFF2-40B4-BE49-F238E27FC236}">
                <a16:creationId xmlns:a16="http://schemas.microsoft.com/office/drawing/2014/main" id="{8631075E-AE8D-D0A0-4AEF-3CF6F611D5E2}"/>
              </a:ext>
            </a:extLst>
          </p:cNvPr>
          <p:cNvPicPr>
            <a:picLocks noChangeAspect="1"/>
          </p:cNvPicPr>
          <p:nvPr/>
        </p:nvPicPr>
        <p:blipFill>
          <a:blip r:embed="rId5"/>
          <a:stretch>
            <a:fillRect/>
          </a:stretch>
        </p:blipFill>
        <p:spPr>
          <a:xfrm>
            <a:off x="6242649" y="3976448"/>
            <a:ext cx="2334883" cy="1751162"/>
          </a:xfrm>
          <a:prstGeom prst="rect">
            <a:avLst/>
          </a:prstGeom>
        </p:spPr>
      </p:pic>
      <p:pic>
        <p:nvPicPr>
          <p:cNvPr id="11" name="Picture 10" descr="A child smiling at the camera&#10;&#10;Description automatically generated">
            <a:extLst>
              <a:ext uri="{FF2B5EF4-FFF2-40B4-BE49-F238E27FC236}">
                <a16:creationId xmlns:a16="http://schemas.microsoft.com/office/drawing/2014/main" id="{384C8F65-E567-F868-AAA6-BAF9E9EA8F0D}"/>
              </a:ext>
            </a:extLst>
          </p:cNvPr>
          <p:cNvPicPr>
            <a:picLocks noChangeAspect="1"/>
          </p:cNvPicPr>
          <p:nvPr/>
        </p:nvPicPr>
        <p:blipFill>
          <a:blip r:embed="rId6"/>
          <a:stretch>
            <a:fillRect/>
          </a:stretch>
        </p:blipFill>
        <p:spPr>
          <a:xfrm>
            <a:off x="3614468" y="3976448"/>
            <a:ext cx="2334884" cy="1751163"/>
          </a:xfrm>
          <a:prstGeom prst="rect">
            <a:avLst/>
          </a:prstGeom>
        </p:spPr>
      </p:pic>
      <p:pic>
        <p:nvPicPr>
          <p:cNvPr id="4" name="Picture 3" descr="A child reading a book&#10;&#10;Description automatically generated">
            <a:extLst>
              <a:ext uri="{FF2B5EF4-FFF2-40B4-BE49-F238E27FC236}">
                <a16:creationId xmlns:a16="http://schemas.microsoft.com/office/drawing/2014/main" id="{3ACD2454-B8F4-E86C-05A3-828F1F11B415}"/>
              </a:ext>
            </a:extLst>
          </p:cNvPr>
          <p:cNvPicPr>
            <a:picLocks noChangeAspect="1"/>
          </p:cNvPicPr>
          <p:nvPr/>
        </p:nvPicPr>
        <p:blipFill>
          <a:blip r:embed="rId7"/>
          <a:stretch>
            <a:fillRect/>
          </a:stretch>
        </p:blipFill>
        <p:spPr>
          <a:xfrm>
            <a:off x="1032294" y="3976446"/>
            <a:ext cx="2334885" cy="1751164"/>
          </a:xfrm>
          <a:prstGeom prst="rect">
            <a:avLst/>
          </a:prstGeom>
        </p:spPr>
      </p:pic>
      <p:pic>
        <p:nvPicPr>
          <p:cNvPr id="6" name="Picture 5" descr="A child playing with blocks&#10;&#10;Description automatically generated">
            <a:extLst>
              <a:ext uri="{FF2B5EF4-FFF2-40B4-BE49-F238E27FC236}">
                <a16:creationId xmlns:a16="http://schemas.microsoft.com/office/drawing/2014/main" id="{07E5ACC9-53B1-0244-B7A5-24EE546DFA7C}"/>
              </a:ext>
            </a:extLst>
          </p:cNvPr>
          <p:cNvPicPr>
            <a:picLocks noChangeAspect="1"/>
          </p:cNvPicPr>
          <p:nvPr/>
        </p:nvPicPr>
        <p:blipFill>
          <a:blip r:embed="rId8"/>
          <a:stretch>
            <a:fillRect/>
          </a:stretch>
        </p:blipFill>
        <p:spPr>
          <a:xfrm>
            <a:off x="9091800" y="462470"/>
            <a:ext cx="1930521" cy="2574026"/>
          </a:xfrm>
          <a:prstGeom prst="rect">
            <a:avLst/>
          </a:prstGeom>
        </p:spPr>
      </p:pic>
      <p:pic>
        <p:nvPicPr>
          <p:cNvPr id="10" name="Picture 9" descr="A person reading a book to children&#10;&#10;Description automatically generated">
            <a:extLst>
              <a:ext uri="{FF2B5EF4-FFF2-40B4-BE49-F238E27FC236}">
                <a16:creationId xmlns:a16="http://schemas.microsoft.com/office/drawing/2014/main" id="{B2450ADD-7550-5010-C059-447FA5077FB3}"/>
              </a:ext>
            </a:extLst>
          </p:cNvPr>
          <p:cNvPicPr>
            <a:picLocks noChangeAspect="1"/>
          </p:cNvPicPr>
          <p:nvPr/>
        </p:nvPicPr>
        <p:blipFill>
          <a:blip r:embed="rId9"/>
          <a:stretch>
            <a:fillRect/>
          </a:stretch>
        </p:blipFill>
        <p:spPr>
          <a:xfrm>
            <a:off x="1095554" y="462470"/>
            <a:ext cx="1930520" cy="2574027"/>
          </a:xfrm>
          <a:prstGeom prst="rect">
            <a:avLst/>
          </a:prstGeom>
        </p:spPr>
      </p:pic>
      <p:pic>
        <p:nvPicPr>
          <p:cNvPr id="13" name="Picture 12" descr="A basket with toys and a book&#10;&#10;Description automatically generated">
            <a:extLst>
              <a:ext uri="{FF2B5EF4-FFF2-40B4-BE49-F238E27FC236}">
                <a16:creationId xmlns:a16="http://schemas.microsoft.com/office/drawing/2014/main" id="{8A00F304-D48D-811E-1415-7AE3571C81A6}"/>
              </a:ext>
            </a:extLst>
          </p:cNvPr>
          <p:cNvPicPr>
            <a:picLocks noChangeAspect="1"/>
          </p:cNvPicPr>
          <p:nvPr/>
        </p:nvPicPr>
        <p:blipFill>
          <a:blip r:embed="rId10"/>
          <a:stretch>
            <a:fillRect/>
          </a:stretch>
        </p:blipFill>
        <p:spPr>
          <a:xfrm>
            <a:off x="3614468" y="76130"/>
            <a:ext cx="1998453" cy="1498840"/>
          </a:xfrm>
          <a:prstGeom prst="rect">
            <a:avLst/>
          </a:prstGeom>
        </p:spPr>
      </p:pic>
      <p:pic>
        <p:nvPicPr>
          <p:cNvPr id="67" name="Picture 66" descr="A child playing with clay&#10;&#10;Description automatically generated">
            <a:extLst>
              <a:ext uri="{FF2B5EF4-FFF2-40B4-BE49-F238E27FC236}">
                <a16:creationId xmlns:a16="http://schemas.microsoft.com/office/drawing/2014/main" id="{172976A6-4C33-C3C8-49A8-0C6A1C953BA7}"/>
              </a:ext>
            </a:extLst>
          </p:cNvPr>
          <p:cNvPicPr>
            <a:picLocks noChangeAspect="1"/>
          </p:cNvPicPr>
          <p:nvPr/>
        </p:nvPicPr>
        <p:blipFill>
          <a:blip r:embed="rId11"/>
          <a:stretch>
            <a:fillRect/>
          </a:stretch>
        </p:blipFill>
        <p:spPr>
          <a:xfrm>
            <a:off x="6242649" y="76129"/>
            <a:ext cx="1998453" cy="1498840"/>
          </a:xfrm>
          <a:prstGeom prst="rect">
            <a:avLst/>
          </a:prstGeom>
        </p:spPr>
      </p:pic>
    </p:spTree>
    <p:extLst>
      <p:ext uri="{BB962C8B-B14F-4D97-AF65-F5344CB8AC3E}">
        <p14:creationId xmlns:p14="http://schemas.microsoft.com/office/powerpoint/2010/main" val="3585448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76">
            <a:extLst>
              <a:ext uri="{FF2B5EF4-FFF2-40B4-BE49-F238E27FC236}">
                <a16:creationId xmlns:a16="http://schemas.microsoft.com/office/drawing/2014/main" id="{D9A0AA8E-BE3B-E949-89DB-0208EE4A67DD}"/>
              </a:ext>
            </a:extLst>
          </p:cNvPr>
          <p:cNvSpPr>
            <a:spLocks noGrp="1"/>
          </p:cNvSpPr>
          <p:nvPr>
            <p:ph type="title"/>
          </p:nvPr>
        </p:nvSpPr>
        <p:spPr>
          <a:xfrm>
            <a:off x="1105619" y="149033"/>
            <a:ext cx="8820509" cy="365125"/>
          </a:xfrm>
        </p:spPr>
        <p:txBody>
          <a:bodyPr rtlCol="0">
            <a:normAutofit fontScale="90000"/>
          </a:bodyPr>
          <a:lstStyle>
            <a:defPPr>
              <a:defRPr lang="en-GB"/>
            </a:defPPr>
          </a:lstStyle>
          <a:p>
            <a:pPr algn="l" rtl="0"/>
            <a:r>
              <a:rPr lang="en-GB" dirty="0">
                <a:solidFill>
                  <a:schemeClr val="tx2">
                    <a:lumMod val="50000"/>
                  </a:schemeClr>
                </a:solidFill>
                <a:latin typeface="Baskerville Old Face" panose="02020602080505020303" pitchFamily="18" charset="77"/>
                <a:cs typeface="Calibri Light"/>
              </a:rPr>
              <a:t>Early Years Foundation Stage (EYFS)</a:t>
            </a:r>
            <a:endParaRPr lang="en-GB" dirty="0">
              <a:solidFill>
                <a:schemeClr val="tx2">
                  <a:lumMod val="50000"/>
                </a:schemeClr>
              </a:solidFill>
            </a:endParaRPr>
          </a:p>
        </p:txBody>
      </p:sp>
      <p:sp>
        <p:nvSpPr>
          <p:cNvPr id="5" name="Slide Number Placeholder 4">
            <a:extLst>
              <a:ext uri="{FF2B5EF4-FFF2-40B4-BE49-F238E27FC236}">
                <a16:creationId xmlns:a16="http://schemas.microsoft.com/office/drawing/2014/main" id="{CC753343-82B8-838D-9717-1489C689634C}"/>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rtl="0"/>
              <a:t>8</a:t>
            </a:fld>
            <a:endParaRPr lang="en-GB" dirty="0"/>
          </a:p>
        </p:txBody>
      </p:sp>
      <p:sp>
        <p:nvSpPr>
          <p:cNvPr id="37" name="TextBox 36">
            <a:extLst>
              <a:ext uri="{FF2B5EF4-FFF2-40B4-BE49-F238E27FC236}">
                <a16:creationId xmlns:a16="http://schemas.microsoft.com/office/drawing/2014/main" id="{1462EA99-36E0-1535-E3CB-4EC86ECA1872}"/>
              </a:ext>
            </a:extLst>
          </p:cNvPr>
          <p:cNvSpPr txBox="1"/>
          <p:nvPr/>
        </p:nvSpPr>
        <p:spPr>
          <a:xfrm>
            <a:off x="1105619" y="681487"/>
            <a:ext cx="9980762" cy="5431295"/>
          </a:xfrm>
          <a:prstGeom prst="rect">
            <a:avLst/>
          </a:prstGeom>
          <a:noFill/>
        </p:spPr>
        <p:txBody>
          <a:bodyPr wrap="square" rtlCol="0">
            <a:spAutoFit/>
          </a:bodyPr>
          <a:lstStyle/>
          <a:p>
            <a:pPr eaLnBrk="1">
              <a:lnSpc>
                <a:spcPct val="96000"/>
              </a:lnSpc>
              <a:spcAft>
                <a:spcPct val="0"/>
              </a:spcAft>
              <a:buFont typeface="Wingdings" panose="05000000000000000000" pitchFamily="2" charset="2"/>
              <a:buNone/>
            </a:pPr>
            <a:r>
              <a:rPr lang="en-GB" altLang="en-US" sz="1200" dirty="0">
                <a:solidFill>
                  <a:schemeClr val="tx2">
                    <a:lumMod val="50000"/>
                  </a:schemeClr>
                </a:solidFill>
                <a:latin typeface="+mj-lt"/>
                <a:cs typeface="Arial" panose="020B0604020202020204" pitchFamily="34" charset="0"/>
              </a:rPr>
              <a:t>At Young Risers we follow the EYFS curriculum.  Below is an outline of the purpose and aims as described in the EYFS statutory framework</a:t>
            </a:r>
          </a:p>
          <a:p>
            <a:pPr eaLnBrk="1">
              <a:lnSpc>
                <a:spcPct val="96000"/>
              </a:lnSpc>
              <a:spcAft>
                <a:spcPct val="0"/>
              </a:spcAft>
              <a:buFont typeface="Wingdings" panose="05000000000000000000" pitchFamily="2" charset="2"/>
              <a:buNone/>
            </a:pPr>
            <a:endParaRPr lang="en-GB" altLang="en-US" sz="1200" u="sng" dirty="0">
              <a:solidFill>
                <a:schemeClr val="tx2">
                  <a:lumMod val="50000"/>
                </a:schemeClr>
              </a:solidFill>
              <a:latin typeface="+mj-lt"/>
              <a:cs typeface="Arial" panose="020B0604020202020204" pitchFamily="34" charset="0"/>
            </a:endParaRPr>
          </a:p>
          <a:p>
            <a:pPr eaLnBrk="1">
              <a:lnSpc>
                <a:spcPct val="96000"/>
              </a:lnSpc>
              <a:spcAft>
                <a:spcPct val="0"/>
              </a:spcAft>
              <a:buFont typeface="Wingdings" panose="05000000000000000000" pitchFamily="2" charset="2"/>
              <a:buNone/>
            </a:pPr>
            <a:r>
              <a:rPr lang="en-GB" altLang="en-US" sz="1200" dirty="0">
                <a:solidFill>
                  <a:schemeClr val="tx2">
                    <a:lumMod val="50000"/>
                  </a:schemeClr>
                </a:solidFill>
                <a:latin typeface="+mj-lt"/>
                <a:cs typeface="Arial" panose="020B0604020202020204" pitchFamily="34" charset="0"/>
              </a:rPr>
              <a:t>Purpose and aims (EYFS Statutory Framework)</a:t>
            </a:r>
            <a:r>
              <a:rPr lang="ar-SA" altLang="en-US" sz="1200" dirty="0">
                <a:solidFill>
                  <a:schemeClr val="tx2">
                    <a:lumMod val="50000"/>
                  </a:schemeClr>
                </a:solidFill>
                <a:latin typeface="+mj-lt"/>
                <a:cs typeface="Arial" panose="020B0604020202020204" pitchFamily="34" charset="0"/>
              </a:rPr>
              <a:t>‏</a:t>
            </a:r>
            <a:endParaRPr lang="en-GB" altLang="en-US" sz="1200" dirty="0">
              <a:solidFill>
                <a:schemeClr val="tx2">
                  <a:lumMod val="50000"/>
                </a:schemeClr>
              </a:solidFill>
              <a:latin typeface="+mj-lt"/>
              <a:cs typeface="Arial" panose="020B0604020202020204" pitchFamily="34" charset="0"/>
            </a:endParaRPr>
          </a:p>
          <a:p>
            <a:pPr eaLnBrk="1">
              <a:lnSpc>
                <a:spcPct val="96000"/>
              </a:lnSpc>
              <a:spcAft>
                <a:spcPct val="0"/>
              </a:spcAft>
              <a:buFont typeface="Wingdings" panose="05000000000000000000" pitchFamily="2" charset="2"/>
              <a:buNone/>
            </a:pPr>
            <a:endParaRPr lang="en-GB" altLang="en-US" sz="1200" dirty="0">
              <a:solidFill>
                <a:schemeClr val="tx2">
                  <a:lumMod val="50000"/>
                </a:schemeClr>
              </a:solidFill>
              <a:latin typeface="+mj-lt"/>
              <a:cs typeface="Arial" panose="020B0604020202020204" pitchFamily="34" charset="0"/>
            </a:endParaRPr>
          </a:p>
          <a:p>
            <a:pPr eaLnBrk="1">
              <a:lnSpc>
                <a:spcPct val="96000"/>
              </a:lnSpc>
              <a:spcAft>
                <a:spcPts val="2113"/>
              </a:spcAft>
              <a:buFont typeface="Wingdings" panose="05000000000000000000" pitchFamily="2" charset="2"/>
              <a:buNone/>
            </a:pPr>
            <a:r>
              <a:rPr lang="en-GB" altLang="en-US" sz="1200" dirty="0">
                <a:solidFill>
                  <a:schemeClr val="tx2">
                    <a:lumMod val="50000"/>
                  </a:schemeClr>
                </a:solidFill>
                <a:latin typeface="+mj-lt"/>
                <a:cs typeface="Arial" panose="020B0604020202020204" pitchFamily="34" charset="0"/>
              </a:rPr>
              <a:t>Every child deserves the best possible start in life and the support to fulfil their potential.  A child’s experience in the early years has a major impact on their future life chances.  A secure, safe and happy childhood is important in its own right and it provides the foundation for children to make the most of their talents as they grow up.  When parents choose to use early years services, they want to know that provision will keep their children safe and help support them to thrive.  The Early Years Foundation Stage (EYFS) is the framework that provides that assurance.  </a:t>
            </a:r>
          </a:p>
          <a:p>
            <a:pPr eaLnBrk="1">
              <a:lnSpc>
                <a:spcPct val="96000"/>
              </a:lnSpc>
              <a:spcAft>
                <a:spcPts val="2113"/>
              </a:spcAft>
              <a:buFont typeface="Wingdings" panose="05000000000000000000" pitchFamily="2" charset="2"/>
              <a:buNone/>
            </a:pPr>
            <a:r>
              <a:rPr lang="en-GB" altLang="en-US" sz="1200" dirty="0">
                <a:solidFill>
                  <a:schemeClr val="tx2">
                    <a:lumMod val="50000"/>
                  </a:schemeClr>
                </a:solidFill>
                <a:latin typeface="+mj-lt"/>
                <a:cs typeface="Arial" panose="020B0604020202020204" pitchFamily="34" charset="0"/>
              </a:rPr>
              <a:t>The overarching aim of the EYFS is to help young children achieve the five </a:t>
            </a:r>
            <a:r>
              <a:rPr lang="en-GB" altLang="en-US" sz="1200" i="1" dirty="0">
                <a:solidFill>
                  <a:schemeClr val="tx2">
                    <a:lumMod val="50000"/>
                  </a:schemeClr>
                </a:solidFill>
                <a:latin typeface="+mj-lt"/>
                <a:cs typeface="Arial" panose="020B0604020202020204" pitchFamily="34" charset="0"/>
              </a:rPr>
              <a:t>Every Child Matters</a:t>
            </a:r>
            <a:r>
              <a:rPr lang="en-GB" altLang="en-US" sz="1200" dirty="0">
                <a:solidFill>
                  <a:schemeClr val="tx2">
                    <a:lumMod val="50000"/>
                  </a:schemeClr>
                </a:solidFill>
                <a:latin typeface="+mj-lt"/>
                <a:cs typeface="Arial" panose="020B0604020202020204" pitchFamily="34" charset="0"/>
              </a:rPr>
              <a:t> outcomes of staying safe, being healthy, enjoying and achieving, making a positive contribution, and achieving economic well-being by:</a:t>
            </a:r>
          </a:p>
          <a:p>
            <a:pPr eaLnBrk="1">
              <a:lnSpc>
                <a:spcPct val="96000"/>
              </a:lnSpc>
              <a:spcAft>
                <a:spcPct val="0"/>
              </a:spcAft>
              <a:buFont typeface="Wingdings" panose="05000000000000000000" pitchFamily="2" charset="2"/>
              <a:buNone/>
            </a:pPr>
            <a:r>
              <a:rPr lang="en-GB" altLang="en-US" sz="1200" b="1" dirty="0">
                <a:solidFill>
                  <a:schemeClr val="tx2">
                    <a:lumMod val="50000"/>
                  </a:schemeClr>
                </a:solidFill>
                <a:latin typeface="+mj-lt"/>
                <a:cs typeface="Arial" panose="020B0604020202020204" pitchFamily="34" charset="0"/>
              </a:rPr>
              <a:t>setting the standards</a:t>
            </a:r>
            <a:r>
              <a:rPr lang="en-GB" altLang="en-US" sz="1200" dirty="0">
                <a:solidFill>
                  <a:schemeClr val="tx2">
                    <a:lumMod val="50000"/>
                  </a:schemeClr>
                </a:solidFill>
                <a:latin typeface="+mj-lt"/>
                <a:cs typeface="Arial" panose="020B0604020202020204" pitchFamily="34" charset="0"/>
              </a:rPr>
              <a:t> for the learning, development and care young children should experience when they are attending a setting outside their family home, ensuring that every child makes progress, and that no child gets left behind;  </a:t>
            </a:r>
          </a:p>
          <a:p>
            <a:pPr eaLnBrk="1">
              <a:lnSpc>
                <a:spcPct val="96000"/>
              </a:lnSpc>
              <a:spcAft>
                <a:spcPct val="0"/>
              </a:spcAft>
              <a:buFont typeface="Wingdings" panose="05000000000000000000" pitchFamily="2" charset="2"/>
              <a:buNone/>
            </a:pPr>
            <a:endParaRPr lang="en-GB" altLang="en-US" sz="1200" dirty="0">
              <a:solidFill>
                <a:schemeClr val="tx2">
                  <a:lumMod val="50000"/>
                </a:schemeClr>
              </a:solidFill>
              <a:latin typeface="+mj-lt"/>
              <a:cs typeface="Arial" panose="020B0604020202020204" pitchFamily="34" charset="0"/>
            </a:endParaRPr>
          </a:p>
          <a:p>
            <a:pPr eaLnBrk="1">
              <a:lnSpc>
                <a:spcPct val="96000"/>
              </a:lnSpc>
              <a:spcAft>
                <a:spcPts val="2113"/>
              </a:spcAft>
              <a:buFont typeface="Wingdings" panose="05000000000000000000" pitchFamily="2" charset="2"/>
              <a:buNone/>
            </a:pPr>
            <a:r>
              <a:rPr lang="en-GB" altLang="en-US" sz="1200" b="1" dirty="0">
                <a:solidFill>
                  <a:schemeClr val="tx2">
                    <a:lumMod val="50000"/>
                  </a:schemeClr>
                </a:solidFill>
                <a:latin typeface="+mj-lt"/>
                <a:cs typeface="Arial" panose="020B0604020202020204" pitchFamily="34" charset="0"/>
              </a:rPr>
              <a:t>promoting equality of opportunity</a:t>
            </a:r>
            <a:r>
              <a:rPr lang="en-GB" altLang="en-US" sz="1200" dirty="0">
                <a:solidFill>
                  <a:schemeClr val="tx2">
                    <a:lumMod val="50000"/>
                  </a:schemeClr>
                </a:solidFill>
                <a:latin typeface="+mj-lt"/>
                <a:cs typeface="Arial" panose="020B0604020202020204" pitchFamily="34" charset="0"/>
              </a:rPr>
              <a:t> and anti-discriminatory practice and ensuring that every child is included and not disadvantaged because of ethnicity, culture or religion, home language, family background, learning difficulties or disabilities, gender or ability;</a:t>
            </a:r>
          </a:p>
          <a:p>
            <a:pPr eaLnBrk="1">
              <a:lnSpc>
                <a:spcPct val="96000"/>
              </a:lnSpc>
              <a:spcAft>
                <a:spcPts val="2113"/>
              </a:spcAft>
              <a:buFont typeface="Wingdings" panose="05000000000000000000" pitchFamily="2" charset="2"/>
              <a:buNone/>
            </a:pPr>
            <a:r>
              <a:rPr lang="en-GB" altLang="en-US" sz="1200" b="1" dirty="0">
                <a:solidFill>
                  <a:schemeClr val="tx2">
                    <a:lumMod val="50000"/>
                  </a:schemeClr>
                </a:solidFill>
                <a:latin typeface="+mj-lt"/>
                <a:cs typeface="Arial" panose="020B0604020202020204" pitchFamily="34" charset="0"/>
              </a:rPr>
              <a:t>creating the</a:t>
            </a:r>
            <a:r>
              <a:rPr lang="en-GB" altLang="en-US" sz="1200" dirty="0">
                <a:solidFill>
                  <a:schemeClr val="tx2">
                    <a:lumMod val="50000"/>
                  </a:schemeClr>
                </a:solidFill>
                <a:latin typeface="+mj-lt"/>
                <a:cs typeface="Arial" panose="020B0604020202020204" pitchFamily="34" charset="0"/>
              </a:rPr>
              <a:t> </a:t>
            </a:r>
            <a:r>
              <a:rPr lang="en-GB" altLang="en-US" sz="1200" b="1" dirty="0">
                <a:solidFill>
                  <a:schemeClr val="tx2">
                    <a:lumMod val="50000"/>
                  </a:schemeClr>
                </a:solidFill>
                <a:latin typeface="+mj-lt"/>
                <a:cs typeface="Arial" panose="020B0604020202020204" pitchFamily="34" charset="0"/>
              </a:rPr>
              <a:t>framework for partnership working</a:t>
            </a:r>
            <a:r>
              <a:rPr lang="en-GB" altLang="en-US" sz="1200" dirty="0">
                <a:solidFill>
                  <a:schemeClr val="tx2">
                    <a:lumMod val="50000"/>
                  </a:schemeClr>
                </a:solidFill>
                <a:latin typeface="+mj-lt"/>
                <a:cs typeface="Arial" panose="020B0604020202020204" pitchFamily="34" charset="0"/>
              </a:rPr>
              <a:t> between parents and professionals, and between all the settings that the child attends;</a:t>
            </a:r>
          </a:p>
          <a:p>
            <a:pPr eaLnBrk="1">
              <a:lnSpc>
                <a:spcPct val="96000"/>
              </a:lnSpc>
              <a:spcAft>
                <a:spcPts val="2113"/>
              </a:spcAft>
              <a:buFont typeface="Wingdings" panose="05000000000000000000" pitchFamily="2" charset="2"/>
              <a:buNone/>
            </a:pPr>
            <a:r>
              <a:rPr lang="en-GB" altLang="en-US" sz="1200" b="1" dirty="0">
                <a:solidFill>
                  <a:schemeClr val="tx2">
                    <a:lumMod val="50000"/>
                  </a:schemeClr>
                </a:solidFill>
                <a:latin typeface="+mj-lt"/>
                <a:cs typeface="Arial" panose="020B0604020202020204" pitchFamily="34" charset="0"/>
              </a:rPr>
              <a:t>improving quality and consistency</a:t>
            </a:r>
            <a:r>
              <a:rPr lang="en-GB" altLang="en-US" sz="1200" dirty="0">
                <a:solidFill>
                  <a:schemeClr val="tx2">
                    <a:lumMod val="50000"/>
                  </a:schemeClr>
                </a:solidFill>
                <a:latin typeface="+mj-lt"/>
                <a:cs typeface="Arial" panose="020B0604020202020204" pitchFamily="34" charset="0"/>
              </a:rPr>
              <a:t> in the early years sector through setting a universal set of standards which apply to all settings, ending the distinction between care and learning in the existing frameworks, and providing the basis for the inspection and regulation regime; and</a:t>
            </a:r>
          </a:p>
          <a:p>
            <a:pPr>
              <a:lnSpc>
                <a:spcPct val="96000"/>
              </a:lnSpc>
              <a:spcAft>
                <a:spcPts val="2113"/>
              </a:spcAft>
            </a:pPr>
            <a:r>
              <a:rPr lang="en-GB" altLang="en-US" sz="1200" b="1" dirty="0">
                <a:solidFill>
                  <a:schemeClr val="tx2">
                    <a:lumMod val="50000"/>
                  </a:schemeClr>
                </a:solidFill>
                <a:latin typeface="+mj-lt"/>
                <a:cs typeface="Arial" panose="020B0604020202020204" pitchFamily="34" charset="0"/>
              </a:rPr>
              <a:t>laying a secure foundation for future learning</a:t>
            </a:r>
            <a:r>
              <a:rPr lang="en-GB" altLang="en-US" sz="1200" dirty="0">
                <a:solidFill>
                  <a:schemeClr val="tx2">
                    <a:lumMod val="50000"/>
                  </a:schemeClr>
                </a:solidFill>
                <a:latin typeface="+mj-lt"/>
                <a:cs typeface="Arial" panose="020B0604020202020204" pitchFamily="34" charset="0"/>
              </a:rPr>
              <a:t> through learning and development which is planned around the individual needs of the child, and informed by the use of ongoing observational assessment.</a:t>
            </a:r>
          </a:p>
          <a:p>
            <a:pPr eaLnBrk="1">
              <a:lnSpc>
                <a:spcPct val="96000"/>
              </a:lnSpc>
              <a:spcAft>
                <a:spcPts val="2113"/>
              </a:spcAft>
              <a:buFont typeface="Wingdings" panose="05000000000000000000" pitchFamily="2" charset="2"/>
              <a:buNone/>
            </a:pPr>
            <a:endParaRPr lang="en-GB" altLang="en-US" sz="1200" dirty="0">
              <a:latin typeface="+mj-lt"/>
              <a:cs typeface="Arial" panose="020B0604020202020204" pitchFamily="34" charset="0"/>
            </a:endParaRPr>
          </a:p>
        </p:txBody>
      </p:sp>
    </p:spTree>
    <p:extLst>
      <p:ext uri="{BB962C8B-B14F-4D97-AF65-F5344CB8AC3E}">
        <p14:creationId xmlns:p14="http://schemas.microsoft.com/office/powerpoint/2010/main" val="1308850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76">
            <a:extLst>
              <a:ext uri="{FF2B5EF4-FFF2-40B4-BE49-F238E27FC236}">
                <a16:creationId xmlns:a16="http://schemas.microsoft.com/office/drawing/2014/main" id="{D9A0AA8E-BE3B-E949-89DB-0208EE4A67DD}"/>
              </a:ext>
            </a:extLst>
          </p:cNvPr>
          <p:cNvSpPr>
            <a:spLocks noGrp="1"/>
          </p:cNvSpPr>
          <p:nvPr>
            <p:ph type="title"/>
          </p:nvPr>
        </p:nvSpPr>
        <p:spPr>
          <a:xfrm>
            <a:off x="1105619" y="149033"/>
            <a:ext cx="8820509" cy="365125"/>
          </a:xfrm>
        </p:spPr>
        <p:txBody>
          <a:bodyPr rtlCol="0">
            <a:normAutofit fontScale="90000"/>
          </a:bodyPr>
          <a:lstStyle>
            <a:defPPr>
              <a:defRPr lang="en-GB"/>
            </a:defPPr>
          </a:lstStyle>
          <a:p>
            <a:pPr algn="l" rtl="0"/>
            <a:r>
              <a:rPr lang="en-GB" dirty="0">
                <a:solidFill>
                  <a:schemeClr val="tx2">
                    <a:lumMod val="50000"/>
                  </a:schemeClr>
                </a:solidFill>
                <a:latin typeface="Baskerville Old Face" panose="02020602080505020303" pitchFamily="18" charset="77"/>
                <a:cs typeface="Calibri Light"/>
              </a:rPr>
              <a:t>Outdoor Curriculum</a:t>
            </a:r>
            <a:endParaRPr lang="en-GB" dirty="0">
              <a:solidFill>
                <a:schemeClr val="tx2">
                  <a:lumMod val="50000"/>
                </a:schemeClr>
              </a:solidFill>
            </a:endParaRPr>
          </a:p>
        </p:txBody>
      </p:sp>
      <p:sp>
        <p:nvSpPr>
          <p:cNvPr id="5" name="Slide Number Placeholder 4">
            <a:extLst>
              <a:ext uri="{FF2B5EF4-FFF2-40B4-BE49-F238E27FC236}">
                <a16:creationId xmlns:a16="http://schemas.microsoft.com/office/drawing/2014/main" id="{CC753343-82B8-838D-9717-1489C689634C}"/>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rtl="0"/>
              <a:t>9</a:t>
            </a:fld>
            <a:endParaRPr lang="en-GB" dirty="0"/>
          </a:p>
        </p:txBody>
      </p:sp>
      <p:sp>
        <p:nvSpPr>
          <p:cNvPr id="2" name="TextBox 1">
            <a:extLst>
              <a:ext uri="{FF2B5EF4-FFF2-40B4-BE49-F238E27FC236}">
                <a16:creationId xmlns:a16="http://schemas.microsoft.com/office/drawing/2014/main" id="{79487FC9-8F6A-67A2-0B82-7C84A26CB9DB}"/>
              </a:ext>
            </a:extLst>
          </p:cNvPr>
          <p:cNvSpPr txBox="1"/>
          <p:nvPr/>
        </p:nvSpPr>
        <p:spPr>
          <a:xfrm>
            <a:off x="1140124" y="681487"/>
            <a:ext cx="9911751" cy="1333442"/>
          </a:xfrm>
          <a:prstGeom prst="rect">
            <a:avLst/>
          </a:prstGeom>
          <a:noFill/>
        </p:spPr>
        <p:txBody>
          <a:bodyPr wrap="square" rtlCol="0">
            <a:spAutoFit/>
          </a:bodyPr>
          <a:lstStyle/>
          <a:p>
            <a:pPr algn="just" eaLnBrk="1">
              <a:lnSpc>
                <a:spcPct val="96000"/>
              </a:lnSpc>
              <a:spcAft>
                <a:spcPct val="0"/>
              </a:spcAft>
              <a:buFont typeface="Wingdings" panose="05000000000000000000" pitchFamily="2" charset="2"/>
              <a:buNone/>
            </a:pPr>
            <a:r>
              <a:rPr lang="en-GB" altLang="en-US" sz="1400" dirty="0">
                <a:solidFill>
                  <a:schemeClr val="tx2">
                    <a:lumMod val="50000"/>
                  </a:schemeClr>
                </a:solidFill>
                <a:latin typeface="+mj-lt"/>
              </a:rPr>
              <a:t>The children have free play access to the garden area during the day and it is open in all weathers come rain or shine.</a:t>
            </a:r>
          </a:p>
          <a:p>
            <a:pPr algn="just">
              <a:lnSpc>
                <a:spcPct val="96000"/>
              </a:lnSpc>
              <a:spcAft>
                <a:spcPct val="0"/>
              </a:spcAft>
            </a:pPr>
            <a:r>
              <a:rPr lang="en-GB" altLang="en-US" sz="1400" dirty="0">
                <a:solidFill>
                  <a:schemeClr val="tx2">
                    <a:lumMod val="50000"/>
                  </a:schemeClr>
                </a:solidFill>
                <a:latin typeface="+mj-lt"/>
              </a:rPr>
              <a:t>We always ensure that children are dressed appropriately for the weather, and we do provide muddy puddles outdoor wear for the children to wear. </a:t>
            </a:r>
          </a:p>
          <a:p>
            <a:pPr algn="just">
              <a:lnSpc>
                <a:spcPct val="96000"/>
              </a:lnSpc>
              <a:spcAft>
                <a:spcPct val="0"/>
              </a:spcAft>
            </a:pPr>
            <a:r>
              <a:rPr lang="en-GB" altLang="en-US" sz="1400" dirty="0">
                <a:solidFill>
                  <a:schemeClr val="tx2">
                    <a:lumMod val="50000"/>
                  </a:schemeClr>
                </a:solidFill>
                <a:latin typeface="+mj-lt"/>
              </a:rPr>
              <a:t>We are very lucky to have use of the school’s field and outdoor areas. The children are encouraged to investigate their natural environment.  The children have the opportunity to have a story along with a hot chocolate, do tree rubbings, climb trees and explore in messy play.</a:t>
            </a:r>
          </a:p>
        </p:txBody>
      </p:sp>
      <p:sp>
        <p:nvSpPr>
          <p:cNvPr id="3" name="Title 76">
            <a:extLst>
              <a:ext uri="{FF2B5EF4-FFF2-40B4-BE49-F238E27FC236}">
                <a16:creationId xmlns:a16="http://schemas.microsoft.com/office/drawing/2014/main" id="{F6B4275B-B95F-D871-8E76-073E074AC6E6}"/>
              </a:ext>
            </a:extLst>
          </p:cNvPr>
          <p:cNvSpPr txBox="1">
            <a:spLocks/>
          </p:cNvSpPr>
          <p:nvPr/>
        </p:nvSpPr>
        <p:spPr>
          <a:xfrm>
            <a:off x="1045233" y="4593572"/>
            <a:ext cx="8820509" cy="365125"/>
          </a:xfrm>
          <a:prstGeom prst="rect">
            <a:avLst/>
          </a:prstGeom>
        </p:spPr>
        <p:txBody>
          <a:bodyPr vert="horz" lIns="91440" tIns="45720" rIns="91440" bIns="45720" rtlCol="0" anchor="ctr">
            <a:noAutofit/>
          </a:bodyPr>
          <a:lstStyle>
            <a:defPPr>
              <a:defRPr lang="en-GB"/>
            </a:defPPr>
            <a:lvl1pPr algn="ctr" defTabSz="914400" rtl="0" eaLnBrk="1" latinLnBrk="0" hangingPunct="1">
              <a:lnSpc>
                <a:spcPct val="90000"/>
              </a:lnSpc>
              <a:spcBef>
                <a:spcPct val="0"/>
              </a:spcBef>
              <a:buNone/>
              <a:defRPr lang="en-GB" sz="4400" kern="1200">
                <a:solidFill>
                  <a:schemeClr val="accent3"/>
                </a:solidFill>
                <a:latin typeface="+mj-lt"/>
                <a:ea typeface="+mj-ea"/>
                <a:cs typeface="+mj-cs"/>
              </a:defRPr>
            </a:lvl1pPr>
          </a:lstStyle>
          <a:p>
            <a:pPr algn="l"/>
            <a:r>
              <a:rPr lang="en-GB" sz="4000" dirty="0">
                <a:solidFill>
                  <a:schemeClr val="tx2">
                    <a:lumMod val="50000"/>
                  </a:schemeClr>
                </a:solidFill>
                <a:latin typeface="Baskerville Old Face" panose="02020602080505020303" pitchFamily="18" charset="77"/>
                <a:cs typeface="Calibri Light"/>
              </a:rPr>
              <a:t>Outdoor Trips</a:t>
            </a:r>
            <a:endParaRPr lang="en-GB" sz="4000" dirty="0">
              <a:solidFill>
                <a:schemeClr val="tx2">
                  <a:lumMod val="50000"/>
                </a:schemeClr>
              </a:solidFill>
            </a:endParaRPr>
          </a:p>
        </p:txBody>
      </p:sp>
      <p:sp>
        <p:nvSpPr>
          <p:cNvPr id="4" name="TextBox 3">
            <a:extLst>
              <a:ext uri="{FF2B5EF4-FFF2-40B4-BE49-F238E27FC236}">
                <a16:creationId xmlns:a16="http://schemas.microsoft.com/office/drawing/2014/main" id="{5F1C73A4-5C0F-BB8C-D590-D4A8746793AC}"/>
              </a:ext>
            </a:extLst>
          </p:cNvPr>
          <p:cNvSpPr txBox="1"/>
          <p:nvPr/>
        </p:nvSpPr>
        <p:spPr>
          <a:xfrm>
            <a:off x="1105618" y="5049446"/>
            <a:ext cx="9911751" cy="712887"/>
          </a:xfrm>
          <a:prstGeom prst="rect">
            <a:avLst/>
          </a:prstGeom>
          <a:noFill/>
        </p:spPr>
        <p:txBody>
          <a:bodyPr wrap="square" rtlCol="0">
            <a:spAutoFit/>
          </a:bodyPr>
          <a:lstStyle/>
          <a:p>
            <a:pPr algn="just" eaLnBrk="1">
              <a:lnSpc>
                <a:spcPct val="96000"/>
              </a:lnSpc>
              <a:spcAft>
                <a:spcPct val="0"/>
              </a:spcAft>
              <a:buFont typeface="Wingdings" panose="05000000000000000000" pitchFamily="2" charset="2"/>
              <a:buNone/>
            </a:pPr>
            <a:r>
              <a:rPr lang="en-GB" altLang="en-US" sz="1400" dirty="0">
                <a:solidFill>
                  <a:schemeClr val="tx2">
                    <a:lumMod val="50000"/>
                  </a:schemeClr>
                </a:solidFill>
                <a:latin typeface="+mj-lt"/>
              </a:rPr>
              <a:t>We also go on trips to the local woods, the children love to explore the woodland environment and will use their imagination for example make a campfire out of sticks, or throw leaves up into the air or talk about the Gruffalo in the deep dark woods.  We also say hello to the horses on the way to the woods.</a:t>
            </a:r>
          </a:p>
        </p:txBody>
      </p:sp>
      <p:pic>
        <p:nvPicPr>
          <p:cNvPr id="7" name="Picture 6" descr="A child on a swing&#10;&#10;Description automatically generated">
            <a:extLst>
              <a:ext uri="{FF2B5EF4-FFF2-40B4-BE49-F238E27FC236}">
                <a16:creationId xmlns:a16="http://schemas.microsoft.com/office/drawing/2014/main" id="{A19EA977-0258-17A4-CD56-3BC90870F9C2}"/>
              </a:ext>
            </a:extLst>
          </p:cNvPr>
          <p:cNvPicPr>
            <a:picLocks noChangeAspect="1"/>
          </p:cNvPicPr>
          <p:nvPr/>
        </p:nvPicPr>
        <p:blipFill>
          <a:blip r:embed="rId3"/>
          <a:stretch>
            <a:fillRect/>
          </a:stretch>
        </p:blipFill>
        <p:spPr>
          <a:xfrm>
            <a:off x="1045233" y="2054144"/>
            <a:ext cx="1818736" cy="2424982"/>
          </a:xfrm>
          <a:prstGeom prst="rect">
            <a:avLst/>
          </a:prstGeom>
        </p:spPr>
      </p:pic>
      <p:pic>
        <p:nvPicPr>
          <p:cNvPr id="9" name="Picture 8" descr="A group of young boys playing outside&#10;&#10;Description automatically generated">
            <a:extLst>
              <a:ext uri="{FF2B5EF4-FFF2-40B4-BE49-F238E27FC236}">
                <a16:creationId xmlns:a16="http://schemas.microsoft.com/office/drawing/2014/main" id="{83CAD6C7-E374-1830-387E-8AA7271273BE}"/>
              </a:ext>
            </a:extLst>
          </p:cNvPr>
          <p:cNvPicPr>
            <a:picLocks noChangeAspect="1"/>
          </p:cNvPicPr>
          <p:nvPr/>
        </p:nvPicPr>
        <p:blipFill>
          <a:blip r:embed="rId4"/>
          <a:stretch>
            <a:fillRect/>
          </a:stretch>
        </p:blipFill>
        <p:spPr>
          <a:xfrm>
            <a:off x="3087895" y="2054143"/>
            <a:ext cx="1818737" cy="2424983"/>
          </a:xfrm>
          <a:prstGeom prst="rect">
            <a:avLst/>
          </a:prstGeom>
        </p:spPr>
      </p:pic>
      <p:pic>
        <p:nvPicPr>
          <p:cNvPr id="11" name="Picture 10" descr="A child holding a stick in a forest&#10;&#10;Description automatically generated">
            <a:extLst>
              <a:ext uri="{FF2B5EF4-FFF2-40B4-BE49-F238E27FC236}">
                <a16:creationId xmlns:a16="http://schemas.microsoft.com/office/drawing/2014/main" id="{CC61A179-8ED1-9213-D748-42214FC5C3EE}"/>
              </a:ext>
            </a:extLst>
          </p:cNvPr>
          <p:cNvPicPr>
            <a:picLocks noChangeAspect="1"/>
          </p:cNvPicPr>
          <p:nvPr/>
        </p:nvPicPr>
        <p:blipFill>
          <a:blip r:embed="rId5"/>
          <a:stretch>
            <a:fillRect/>
          </a:stretch>
        </p:blipFill>
        <p:spPr>
          <a:xfrm>
            <a:off x="5152124" y="2054143"/>
            <a:ext cx="1818737" cy="2424983"/>
          </a:xfrm>
          <a:prstGeom prst="rect">
            <a:avLst/>
          </a:prstGeom>
        </p:spPr>
      </p:pic>
      <p:pic>
        <p:nvPicPr>
          <p:cNvPr id="13" name="Picture 12" descr="Two horses standing next to each other&#10;&#10;Description automatically generated">
            <a:extLst>
              <a:ext uri="{FF2B5EF4-FFF2-40B4-BE49-F238E27FC236}">
                <a16:creationId xmlns:a16="http://schemas.microsoft.com/office/drawing/2014/main" id="{A9067B42-C8C8-5B92-0803-DC0587E43D85}"/>
              </a:ext>
            </a:extLst>
          </p:cNvPr>
          <p:cNvPicPr>
            <a:picLocks noChangeAspect="1"/>
          </p:cNvPicPr>
          <p:nvPr/>
        </p:nvPicPr>
        <p:blipFill>
          <a:blip r:embed="rId6"/>
          <a:stretch>
            <a:fillRect/>
          </a:stretch>
        </p:blipFill>
        <p:spPr>
          <a:xfrm flipH="1">
            <a:off x="7216353" y="2077841"/>
            <a:ext cx="1818737" cy="2424982"/>
          </a:xfrm>
          <a:prstGeom prst="rect">
            <a:avLst/>
          </a:prstGeom>
        </p:spPr>
      </p:pic>
      <p:pic>
        <p:nvPicPr>
          <p:cNvPr id="15" name="Picture 14" descr="A group of children in vests standing in a circle with sticks&#10;&#10;Description automatically generated">
            <a:extLst>
              <a:ext uri="{FF2B5EF4-FFF2-40B4-BE49-F238E27FC236}">
                <a16:creationId xmlns:a16="http://schemas.microsoft.com/office/drawing/2014/main" id="{FB45497C-C052-F3F2-FEFB-29A892B51936}"/>
              </a:ext>
            </a:extLst>
          </p:cNvPr>
          <p:cNvPicPr>
            <a:picLocks noChangeAspect="1"/>
          </p:cNvPicPr>
          <p:nvPr/>
        </p:nvPicPr>
        <p:blipFill>
          <a:blip r:embed="rId7"/>
          <a:stretch>
            <a:fillRect/>
          </a:stretch>
        </p:blipFill>
        <p:spPr>
          <a:xfrm flipH="1">
            <a:off x="9345804" y="2077841"/>
            <a:ext cx="1800963" cy="2401285"/>
          </a:xfrm>
          <a:prstGeom prst="rect">
            <a:avLst/>
          </a:prstGeom>
        </p:spPr>
      </p:pic>
    </p:spTree>
    <p:extLst>
      <p:ext uri="{BB962C8B-B14F-4D97-AF65-F5344CB8AC3E}">
        <p14:creationId xmlns:p14="http://schemas.microsoft.com/office/powerpoint/2010/main" val="659117937"/>
      </p:ext>
    </p:extLst>
  </p:cSld>
  <p:clrMapOvr>
    <a:masterClrMapping/>
  </p:clrMapOvr>
</p:sld>
</file>

<file path=ppt/theme/theme1.xml><?xml version="1.0" encoding="utf-8"?>
<a:theme xmlns:a="http://schemas.openxmlformats.org/drawingml/2006/main" name="Office Theme">
  <a:themeElements>
    <a:clrScheme name="Custom 20">
      <a:dk1>
        <a:srgbClr val="000000"/>
      </a:dk1>
      <a:lt1>
        <a:srgbClr val="FFFFFF"/>
      </a:lt1>
      <a:dk2>
        <a:srgbClr val="CAD8D6"/>
      </a:dk2>
      <a:lt2>
        <a:srgbClr val="E7E6E6"/>
      </a:lt2>
      <a:accent1>
        <a:srgbClr val="7E8679"/>
      </a:accent1>
      <a:accent2>
        <a:srgbClr val="72292A"/>
      </a:accent2>
      <a:accent3>
        <a:srgbClr val="4A3A1C"/>
      </a:accent3>
      <a:accent4>
        <a:srgbClr val="E47D60"/>
      </a:accent4>
      <a:accent5>
        <a:srgbClr val="CEBBAF"/>
      </a:accent5>
      <a:accent6>
        <a:srgbClr val="E8DAC4"/>
      </a:accent6>
      <a:hlink>
        <a:srgbClr val="3968F6"/>
      </a:hlink>
      <a:folHlink>
        <a:srgbClr val="954F72"/>
      </a:folHlink>
    </a:clrScheme>
    <a:fontScheme name="Custom 23">
      <a:majorFont>
        <a:latin typeface="Baskerville Old Face"/>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8770997_TF56410444_Win32" id="{28F79E5F-1BE5-42C9-A610-CFFA28326A1C}" vid="{D035A384-0AAF-401E-9042-89215ED03E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4EFF02-EA18-493C-972D-813DB244CB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FBB2F3B-6257-41BB-8B64-5AC7494F274B}">
  <ds:schemaRefs>
    <ds:schemaRef ds:uri="http://purl.org/dc/dcmitype/"/>
    <ds:schemaRef ds:uri="http://purl.org/dc/elements/1.1/"/>
    <ds:schemaRef ds:uri="http://schemas.microsoft.com/office/2006/documentManagement/types"/>
    <ds:schemaRef ds:uri="http://purl.org/dc/terms/"/>
    <ds:schemaRef ds:uri="http://schemas.microsoft.com/office/infopath/2007/PartnerControls"/>
    <ds:schemaRef ds:uri="230e9df3-be65-4c73-a93b-d1236ebd677e"/>
    <ds:schemaRef ds:uri="http://schemas.openxmlformats.org/package/2006/metadata/core-properties"/>
    <ds:schemaRef ds:uri="16c05727-aa75-4e4a-9b5f-8a80a1165891"/>
    <ds:schemaRef ds:uri="http://schemas.microsoft.com/office/2006/metadata/properties"/>
    <ds:schemaRef ds:uri="71af3243-3dd4-4a8d-8c0d-dd76da1f02a5"/>
    <ds:schemaRef ds:uri="http://schemas.microsoft.com/sharepoint/v3"/>
    <ds:schemaRef ds:uri="http://www.w3.org/XML/1998/namespace"/>
  </ds:schemaRefs>
</ds:datastoreItem>
</file>

<file path=customXml/itemProps3.xml><?xml version="1.0" encoding="utf-8"?>
<ds:datastoreItem xmlns:ds="http://schemas.openxmlformats.org/officeDocument/2006/customXml" ds:itemID="{9ACE2AAA-C718-435C-B4E6-95A08ACAC441}">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{1EEFCEEB-172A-44AF-BCAB-177C144A41E2}tf56410444_win32</Template>
  <TotalTime>239</TotalTime>
  <Words>1773</Words>
  <Application>Microsoft Office PowerPoint</Application>
  <PresentationFormat>Widescreen</PresentationFormat>
  <Paragraphs>104</Paragraphs>
  <Slides>13</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Arial</vt:lpstr>
      <vt:lpstr>Baskerville</vt:lpstr>
      <vt:lpstr>Baskerville Old Face</vt:lpstr>
      <vt:lpstr>Calibri</vt:lpstr>
      <vt:lpstr>Comic Sans MS</vt:lpstr>
      <vt:lpstr>Gill Sans Light</vt:lpstr>
      <vt:lpstr>Gill Sans Nova</vt:lpstr>
      <vt:lpstr>Gill Sans Nova Light</vt:lpstr>
      <vt:lpstr>Wingdings</vt:lpstr>
      <vt:lpstr>Office Theme</vt:lpstr>
      <vt:lpstr>Young Risers Pre-School</vt:lpstr>
      <vt:lpstr>Welcome to Young Risers Pre-School</vt:lpstr>
      <vt:lpstr>Opening Times</vt:lpstr>
      <vt:lpstr>Hygge Accredited Pre-school</vt:lpstr>
      <vt:lpstr>Key Person and First day at Pre-School</vt:lpstr>
      <vt:lpstr>Our Aims and the curriculum</vt:lpstr>
      <vt:lpstr>PowerPoint Presentation</vt:lpstr>
      <vt:lpstr>Early Years Foundation Stage (EYFS)</vt:lpstr>
      <vt:lpstr>Outdoor Curriculum</vt:lpstr>
      <vt:lpstr>Physical Development - PE</vt:lpstr>
      <vt:lpstr>Parent Involvement</vt:lpstr>
      <vt:lpstr>A person’s a person, no matter how small</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Young Risers Pre-School</dc:title>
  <dc:creator>Rebecca Francis</dc:creator>
  <cp:lastModifiedBy>Rebecca Francis</cp:lastModifiedBy>
  <cp:revision>12</cp:revision>
  <dcterms:created xsi:type="dcterms:W3CDTF">2023-10-02T13:32:09Z</dcterms:created>
  <dcterms:modified xsi:type="dcterms:W3CDTF">2023-10-04T13:56:13Z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